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48" d="100"/>
          <a:sy n="48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CCFD5-96CB-4D2E-AF1B-2BE7D31AA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3F7D40-FC13-4FEF-91DF-15A00507A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E14465-D274-4141-A1F6-1EF6CA02E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3A9BB4-BE5E-472D-9F35-68189261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A4469E-60EF-4CBC-A37D-2F1570D0E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57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1B818-5018-4611-87BD-976503F37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25778A-368B-4E03-A67F-B6ACDDA2B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D6DAC3-69D5-4F2C-84EF-9878E6D2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329E12-AD70-46FA-9A8C-3C5CD365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B9BAC0-56FE-4DF9-B90F-4EF6A14DC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200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342BA87-8CC8-4D18-ACC6-DCB491514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D67BC8-D757-4AA3-877D-DA51B3FEE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380D9B-7B66-45AE-940B-2F648E51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19D84-C9DA-4021-A5B4-A8935CD43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36896-9219-4FD8-BB35-529F1662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615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315EA7-2A3E-4043-B17A-BE55FDCF3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B05681-67B1-4D9C-8D7F-2065E10C3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584EDF-4EB4-4F82-88A4-D92BC7B1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129364-B571-4CB4-B6FF-F3F2B594B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B3132B-1062-4EEF-8FDF-FC51B5D1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177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B645EE-784E-469D-ACBE-023DA3BCB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6570C7-B84A-48BE-A97B-4BAD294D3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FB52D6-98DD-43C2-B3EB-FA377A96A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D8CB9-AD97-4AFC-83D4-1FA50FE2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AA72AF-CA9D-4023-A752-7308FCF41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345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BBA50-4BD6-48B6-AE8A-288B34989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BF4DE7-4DAE-4E64-9AA2-4EB3BC2C3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4A29D2-BCE5-4B6A-ABC5-4B7BACD5D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B85DD7-8D22-4846-B453-2E57E24CC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CC46DB-B9B4-4FB0-A29F-0136936C3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D3F89D-9E61-4341-9FB9-860DB525E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052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19363-BFDB-4186-B04A-15FD1AE6E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81BA5E-436C-4709-B21F-9B907579E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7DC988-B285-4DED-B1D5-0DF4E2AAF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79BF76-BBB1-4B42-9CF9-203A97E36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AB752B-65B3-4384-988E-E9750CFCCF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D7B24AA-073E-40BA-B5F2-EA150CA4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92AF7F4-D349-4C2A-AB1F-CD559D965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268D6BD-2BDF-4050-8A7D-23E5D4A2A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192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14C1DE-A45F-4D0D-9AC0-C299B68D1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E371A82-F353-4E3D-BF90-52DBB037D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4FD4E1-ADE2-4533-9CA6-FCD463EB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19A40AF-DDC6-4E8B-ACCE-7BAC8AF4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099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E67E449-689C-48B0-8927-4FA6E7FAD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896D8C1-E568-491F-BE84-1EC27CFAE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9A9CEB-4FF5-48CA-9DE8-44D3BF85B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815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EA165-11EE-4DAC-9736-A78E900B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4E7386-01D6-4855-B5AA-10AE066B0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74DE49-4B48-4694-8DEC-6DFA6389D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99968C-718F-43C0-A304-0A9DC77BB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D2E1F6-8403-4D87-9D3D-5C108592A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C38FB6-99AA-41F7-AFA8-EF1ECC15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456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D0ED5-CDE1-495D-9FC7-BAFEA99A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811D35E-537F-4C6D-B81B-E825DC148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3F2244-1135-4098-879A-B8EDEEB5B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8920E0-26C9-4E76-808C-E1D124BF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4715F2-D8B8-4D8F-A1F3-6DE03703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B220FF-A1E2-4E39-BD28-4F070BCB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9549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682A63A-1FF9-4CCD-8DBE-2B0723F3E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A72074-6135-405C-A7C0-DBA5B7C8C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4CF563-C249-4F86-B2C4-EC4983DA7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F6D37-4D6D-4588-B54D-910607A29630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D97D08-47B7-4649-91E1-1A37ED104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EB97A7-F19F-475D-A469-1B7E67464D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C22A-12D1-42A3-BAF6-4DB1BDAD3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60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qZsoesa55w" TargetMode="External"/><Relationship Id="rId7" Type="http://schemas.openxmlformats.org/officeDocument/2006/relationships/hyperlink" Target="https://www.youtube.com/watch?v=d80h0xmEjbI" TargetMode="External"/><Relationship Id="rId2" Type="http://schemas.openxmlformats.org/officeDocument/2006/relationships/hyperlink" Target="https://www.youtube.com/watch?v=gEjnX86yei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4daujO3f3Vs" TargetMode="External"/><Relationship Id="rId5" Type="http://schemas.openxmlformats.org/officeDocument/2006/relationships/hyperlink" Target="https://www.youtube.com/watch?v=7IvcxLi4Tfs" TargetMode="External"/><Relationship Id="rId4" Type="http://schemas.openxmlformats.org/officeDocument/2006/relationships/hyperlink" Target="https://www.youtube.com/watch?v=bY37dXG_nK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CCE1D48A-ADE8-40CE-AFD9-66DD8771D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893377"/>
              </p:ext>
            </p:extLst>
          </p:nvPr>
        </p:nvGraphicFramePr>
        <p:xfrm>
          <a:off x="0" y="0"/>
          <a:ext cx="12191998" cy="1362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1652">
                  <a:extLst>
                    <a:ext uri="{9D8B030D-6E8A-4147-A177-3AD203B41FA5}">
                      <a16:colId xmlns:a16="http://schemas.microsoft.com/office/drawing/2014/main" val="2210265199"/>
                    </a:ext>
                  </a:extLst>
                </a:gridCol>
                <a:gridCol w="2927444">
                  <a:extLst>
                    <a:ext uri="{9D8B030D-6E8A-4147-A177-3AD203B41FA5}">
                      <a16:colId xmlns:a16="http://schemas.microsoft.com/office/drawing/2014/main" val="3298680267"/>
                    </a:ext>
                  </a:extLst>
                </a:gridCol>
                <a:gridCol w="2257634">
                  <a:extLst>
                    <a:ext uri="{9D8B030D-6E8A-4147-A177-3AD203B41FA5}">
                      <a16:colId xmlns:a16="http://schemas.microsoft.com/office/drawing/2014/main" val="3219751112"/>
                    </a:ext>
                  </a:extLst>
                </a:gridCol>
                <a:gridCol w="2257634">
                  <a:extLst>
                    <a:ext uri="{9D8B030D-6E8A-4147-A177-3AD203B41FA5}">
                      <a16:colId xmlns:a16="http://schemas.microsoft.com/office/drawing/2014/main" val="2839523522"/>
                    </a:ext>
                  </a:extLst>
                </a:gridCol>
                <a:gridCol w="2257634">
                  <a:extLst>
                    <a:ext uri="{9D8B030D-6E8A-4147-A177-3AD203B41FA5}">
                      <a16:colId xmlns:a16="http://schemas.microsoft.com/office/drawing/2014/main" val="1124937513"/>
                    </a:ext>
                  </a:extLst>
                </a:gridCol>
              </a:tblGrid>
              <a:tr h="603296">
                <a:tc>
                  <a:txBody>
                    <a:bodyPr/>
                    <a:lstStyle/>
                    <a:p>
                      <a:r>
                        <a:rPr lang="es-MX" dirty="0"/>
                        <a:t>LUNES 27 DE ABRIL 2020.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MARTES 28 DE ABRIL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MIERCOLES 29 DE ABRIL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JUEVES 30 DE ABRIL 2020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VIERNES 01 MAYO.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609229"/>
                  </a:ext>
                </a:extLst>
              </a:tr>
              <a:tr h="635248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Se iniciara con la actividad del libro de trazos y letras, pagina 113-115.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Se enviara una lectura con ayuda de un guiñol, posteriormente leer con ayuda de algún familiar la adivinanza de la pagina 5 del libro de lecturas, grabar la respuesta.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Durante la semana se abordara el tema de la higiene, y el día de hoy observaremos el video del lavado correcto de manos y realizar el ejemplo.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>
                          <a:hlinkClick r:id="rId2"/>
                        </a:rPr>
                        <a:t>https://www.youtube.com/watch?v=gEjnX86yeis</a:t>
                      </a:r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s-MX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Y  por ultimo plasmar tus manitas en el cuaderno y poner el titulo de “mis manitas limpias”, colorear o rellenar el dibujo de algún material que tengas en casa.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-envió de evidencias.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-iniciaremos moviendo el cuerpo, bailando con la siguientes canciones.</a:t>
                      </a:r>
                    </a:p>
                    <a:p>
                      <a:r>
                        <a:rPr lang="es-MX" dirty="0">
                          <a:hlinkClick r:id="rId3"/>
                        </a:rPr>
                        <a:t>https://www.youtube.com/watch?v=XqZsoesa55w</a:t>
                      </a:r>
                      <a:endParaRPr lang="es-MX" dirty="0"/>
                    </a:p>
                    <a:p>
                      <a:endParaRPr lang="es-MX" dirty="0"/>
                    </a:p>
                    <a:p>
                      <a:r>
                        <a:rPr lang="es-MX" dirty="0">
                          <a:hlinkClick r:id="rId4"/>
                        </a:rPr>
                        <a:t>https://www.youtube.com/watch?v=bY37dXG_nKU</a:t>
                      </a:r>
                      <a:endParaRPr lang="es-MX" dirty="0"/>
                    </a:p>
                    <a:p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Realizar actividad del libro de matemáticas, pagina 90 y 91.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Realizar actividad complementaria del cuadernillo(circulo y colorear el animal grande y circular el pequeño.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Observar video del cepillado dental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>
                          <a:hlinkClick r:id="rId5"/>
                        </a:rPr>
                        <a:t>https://www.youtube.com/watch?v=7IvcxLi4Tfs</a:t>
                      </a:r>
                      <a:endParaRPr lang="es-MX" dirty="0"/>
                    </a:p>
                    <a:p>
                      <a:pPr marL="0" indent="0">
                        <a:buFontTx/>
                        <a:buNone/>
                      </a:pPr>
                      <a:endParaRPr lang="es-MX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Realizar actividad complementaria del cepillado dental: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MX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Materiales 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-Una hoja de maquina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-crayolas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-Una bolsa </a:t>
                      </a:r>
                      <a:r>
                        <a:rPr lang="es-MX" dirty="0" err="1"/>
                        <a:t>ziplot</a:t>
                      </a:r>
                      <a:r>
                        <a:rPr lang="es-MX" dirty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-Plumón de agua.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-Se enviara instrucciones por el grupo.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-envió de evidencias.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- Se iniciara con el libro de trazos y letras, de la pagina 113-116.</a:t>
                      </a:r>
                    </a:p>
                    <a:p>
                      <a:r>
                        <a:rPr lang="es-MX" dirty="0"/>
                        <a:t>Al finalizar pegar 2 o mas recortes que inicien con la letra e, en el cuaderno de grafomanía.</a:t>
                      </a:r>
                    </a:p>
                    <a:p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Observar el video de la importancia de bañarse diariamente</a:t>
                      </a:r>
                      <a:r>
                        <a:rPr lang="es-MX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https://www.youtube.com/watch?v=4daujO3f3Vs</a:t>
                      </a:r>
                      <a:endParaRPr lang="es-MX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Se realizara actividad complementaria promoviendo la higiene, Materiales: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Un muñeco de plástico.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Jabón y esponja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Recipiente o bañera.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Agua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Buscaremos un lugar cómodo y bañaremos a nuestro muñeco, con agua y jabón.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-envió de evidencia.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Hoy es el día del niño, un día muy especial, por lo tanto, se elaborara un video de los alumnos de k1, así que a ponernos nuestro disfraz favorito y a sonreír.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/>
                        <a:t>(enviar foto para video).</a:t>
                      </a:r>
                    </a:p>
                    <a:p>
                      <a:r>
                        <a:rPr lang="es-MX" dirty="0"/>
                        <a:t>iniciaremos el día, escuchando una lectura de la pagina 6 y 7 de su libro de lecturas.</a:t>
                      </a:r>
                    </a:p>
                    <a:p>
                      <a:r>
                        <a:rPr lang="es-MX" dirty="0"/>
                        <a:t>Después responderán los alumnos , por medio de un video las siguientes preguntas.</a:t>
                      </a:r>
                    </a:p>
                    <a:p>
                      <a:endParaRPr lang="es-MX" dirty="0"/>
                    </a:p>
                    <a:p>
                      <a:r>
                        <a:rPr lang="es-MX" dirty="0"/>
                        <a:t>1-¿Cómo se llamaba la iguana de la lectura?</a:t>
                      </a:r>
                    </a:p>
                    <a:p>
                      <a:r>
                        <a:rPr lang="es-MX" dirty="0"/>
                        <a:t>2.¿que encontró Imelda?</a:t>
                      </a:r>
                    </a:p>
                    <a:p>
                      <a:r>
                        <a:rPr lang="es-MX" dirty="0"/>
                        <a:t>3.¿cuales son las palabras mágicas?</a:t>
                      </a:r>
                    </a:p>
                    <a:p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Del libro de matemáticas pagina 92 y 93.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Y del cuadernillo la actividad del triangulo mas grande y colorear los animales medianos, después pegar la actividad en el cuaderno de matemáticas.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Actividad del libro de manualidades, pagina 30.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Evidencias.</a:t>
                      </a:r>
                    </a:p>
                    <a:p>
                      <a:endParaRPr lang="es-MX" dirty="0"/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-se iniciara con el libro de trazos y letras, pagina 117 y 118.</a:t>
                      </a:r>
                    </a:p>
                    <a:p>
                      <a:r>
                        <a:rPr lang="es-MX" dirty="0"/>
                        <a:t>-en el cuaderno de grafomanía, pegar algún recorte que comience con la letra I 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Canta la canción me voy de paseo y enséñasela a un miembro de la familia y cántenla juntos.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Activación física, llego la hora de bailar: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 dirty="0">
                          <a:hlinkClick r:id="rId7"/>
                        </a:rPr>
                        <a:t>https://www.youtube.com/watch?v=d80h0xmEjbI</a:t>
                      </a:r>
                      <a:endParaRPr lang="es-MX" dirty="0"/>
                    </a:p>
                    <a:p>
                      <a:pPr marL="0" indent="0">
                        <a:buFontTx/>
                        <a:buNone/>
                      </a:pPr>
                      <a:endParaRPr lang="es-MX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MX" dirty="0"/>
                        <a:t>Por ultimo hablar con algún miembro de la familia sobre la importancia de la higiene y al final, pegar recortes de los accesorios que necesitamos para una buena higiene, en el cuaderno rojo de grafomanía.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MX"/>
                        <a:t>-  Evidencias.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763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8741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638</Words>
  <Application>Microsoft Office PowerPoint</Application>
  <PresentationFormat>Panorámica</PresentationFormat>
  <Paragraphs>66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K2</dc:creator>
  <cp:lastModifiedBy>K2</cp:lastModifiedBy>
  <cp:revision>11</cp:revision>
  <dcterms:created xsi:type="dcterms:W3CDTF">2020-04-23T14:55:50Z</dcterms:created>
  <dcterms:modified xsi:type="dcterms:W3CDTF">2020-04-23T19:00:21Z</dcterms:modified>
</cp:coreProperties>
</file>