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E6596-EDBD-4DE1-9D02-BA5312AB7C83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E06D-B94A-4DB3-A632-BB0C7D91E8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4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E06D-B94A-4DB3-A632-BB0C7D91E81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0B3DEE-2785-4485-A5DC-3DF287D5D9E9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266976-B489-4AC8-9DE3-44834BFEFE3D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url=https%3A%2F%2Fescholarium.educarex.es%2FcoursePlayer%2Fclases2.php%3Fidclase%3D3308011%26idcurso%3D69123&amp;psig=AOvVaw3N0xaRU8IyiuZc-4LApwWf&amp;ust=1590456887151000&amp;source=images&amp;cd=vfe&amp;ved=0CAIQjRxqFwoTCLD1s-LvzekCFQAAAAAdAAAAABA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%3A%2F%2Ffisica4tosemestreunefa.blogspot.com%2F2016%2F09%2Fobj-12-definicion-de-ondas.html&amp;psig=AOvVaw3EicZYOof0FY1KTMzVY3JB&amp;ust=1590457114980000&amp;source=images&amp;cd=vfe&amp;ved=0CAIQjRxqFwoTCIC0iszwzekCFQAAAAAdAAAAABA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80108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Arial Black" pitchFamily="34" charset="0"/>
              </a:rPr>
              <a:t>EL SONIDO </a:t>
            </a:r>
            <a:endParaRPr lang="es-MX" sz="96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1000" y="601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Lee, analiza y copia de manera resumida los conceptos acerca del sonido</a:t>
            </a:r>
            <a:endParaRPr lang="es-MX" dirty="0"/>
          </a:p>
        </p:txBody>
      </p:sp>
      <p:pic>
        <p:nvPicPr>
          <p:cNvPr id="5" name="Audio 1: Soni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4114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3733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El sonido se genera cuando se producen </a:t>
            </a:r>
            <a:r>
              <a:rPr lang="es-MX" b="1" dirty="0" smtClean="0">
                <a:solidFill>
                  <a:srgbClr val="002060"/>
                </a:solidFill>
              </a:rPr>
              <a:t>vibraciones</a:t>
            </a:r>
            <a:r>
              <a:rPr lang="es-MX" dirty="0" smtClean="0">
                <a:solidFill>
                  <a:srgbClr val="002060"/>
                </a:solidFill>
              </a:rPr>
              <a:t> en algún material, aunque no siempre lo podemos percibir, generando </a:t>
            </a:r>
            <a:r>
              <a:rPr lang="es-MX" b="1" dirty="0" smtClean="0">
                <a:solidFill>
                  <a:srgbClr val="002060"/>
                </a:solidFill>
              </a:rPr>
              <a:t>ondas</a:t>
            </a:r>
            <a:r>
              <a:rPr lang="es-MX" dirty="0" smtClean="0">
                <a:solidFill>
                  <a:srgbClr val="002060"/>
                </a:solidFill>
              </a:rPr>
              <a:t> que se propagan en el aire y nuestros oídos lo percibimos como sonido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2052" name="Picture 4" descr="Blink Hel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" y="4572000"/>
            <a:ext cx="436815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2: que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724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590800"/>
            <a:ext cx="83820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dirty="0" smtClean="0"/>
              <a:t>Una onda es el movimiento de medio periódico del medio en el que se propaga, dicho medio puede ser gaseoso, solido o liquido.</a:t>
            </a:r>
          </a:p>
          <a:p>
            <a:pPr marL="0" indent="0">
              <a:buNone/>
            </a:pPr>
            <a:endParaRPr lang="es-MX" sz="3600" dirty="0" smtClean="0"/>
          </a:p>
          <a:p>
            <a:pPr marL="0" indent="0">
              <a:buNone/>
            </a:pPr>
            <a:r>
              <a:rPr lang="es-MX" sz="3600" dirty="0" smtClean="0"/>
              <a:t>Existen dos tipos de ondas: </a:t>
            </a:r>
            <a:r>
              <a:rPr lang="es-MX" sz="3600" b="1" dirty="0" smtClean="0"/>
              <a:t>longitudinales</a:t>
            </a:r>
            <a:r>
              <a:rPr lang="es-MX" sz="3600" dirty="0" smtClean="0"/>
              <a:t> y </a:t>
            </a:r>
            <a:r>
              <a:rPr lang="es-MX" sz="3600" b="1" dirty="0" smtClean="0"/>
              <a:t>transversales </a:t>
            </a:r>
            <a:endParaRPr lang="es-MX" sz="36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Tipos</a:t>
            </a:r>
            <a:r>
              <a:rPr lang="en-US" sz="6600" dirty="0" smtClean="0"/>
              <a:t> de </a:t>
            </a:r>
            <a:r>
              <a:rPr lang="en-US" sz="6600" dirty="0" err="1" smtClean="0"/>
              <a:t>ondas</a:t>
            </a:r>
            <a:r>
              <a:rPr lang="en-US" sz="6600" dirty="0" smtClean="0"/>
              <a:t> </a:t>
            </a:r>
            <a:endParaRPr lang="es-MX" sz="6600" dirty="0"/>
          </a:p>
        </p:txBody>
      </p:sp>
      <p:pic>
        <p:nvPicPr>
          <p:cNvPr id="4" name="Audio 3: On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1910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Lo que escuchamos se debe a que las ondas sonoras se transmiten por el aire, también es posible escuchar sonidos dentro de los </a:t>
            </a:r>
            <a:r>
              <a:rPr lang="es-MX" b="1" dirty="0" smtClean="0">
                <a:solidFill>
                  <a:srgbClr val="002060"/>
                </a:solidFill>
              </a:rPr>
              <a:t>líquidos como el agua</a:t>
            </a:r>
            <a:r>
              <a:rPr lang="es-MX" dirty="0" smtClean="0">
                <a:solidFill>
                  <a:srgbClr val="002060"/>
                </a:solidFill>
              </a:rPr>
              <a:t> o a través de los </a:t>
            </a:r>
            <a:r>
              <a:rPr lang="es-MX" b="1" dirty="0" smtClean="0">
                <a:solidFill>
                  <a:srgbClr val="002060"/>
                </a:solidFill>
              </a:rPr>
              <a:t>solidos como el suelo </a:t>
            </a:r>
            <a:br>
              <a:rPr lang="es-MX" b="1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3074" name="Picture 2" descr="ONDAS: obj 1.2 definicion de onda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037541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 que se de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6127" y="481012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038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 smtClean="0"/>
              <a:t>Los diferentes tonos de los sonidos que escuchamos se deben al numero de ondas que se generan en un segundo: cuando el sonido es agudo se produjo un mayor número de ondas, cuando es grabe el numero de ondas es menor</a:t>
            </a:r>
            <a:endParaRPr lang="es-MX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3463636"/>
            <a:ext cx="6588759" cy="299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3657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-sonido-5to-grado-de-primari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855</TotalTime>
  <Words>168</Words>
  <Application>Microsoft Office PowerPoint</Application>
  <PresentationFormat>Presentación en pantalla (4:3)</PresentationFormat>
  <Paragraphs>10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Forma de onda</vt:lpstr>
      <vt:lpstr>EL SONIDO </vt:lpstr>
      <vt:lpstr>El sonido se genera cuando se producen vibraciones en algún material, aunque no siempre lo podemos percibir, generando ondas que se propagan en el aire y nuestros oídos lo percibimos como sonido  </vt:lpstr>
      <vt:lpstr>Tipos de ondas </vt:lpstr>
      <vt:lpstr>Lo que escuchamos se debe a que las ondas sonoras se transmiten por el aire, también es posible escuchar sonidos dentro de los líquidos como el agua o a través de los solidos como el suelo 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SONIDO</dc:title>
  <dc:creator>JESSICA CARREON</dc:creator>
  <cp:lastModifiedBy>JESSICA CARREON</cp:lastModifiedBy>
  <cp:revision>10</cp:revision>
  <dcterms:created xsi:type="dcterms:W3CDTF">2020-05-25T00:20:28Z</dcterms:created>
  <dcterms:modified xsi:type="dcterms:W3CDTF">2020-05-25T14:35:54Z</dcterms:modified>
</cp:coreProperties>
</file>