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3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57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E6596-EDBD-4DE1-9D02-BA5312AB7C83}" type="datetimeFigureOut">
              <a:rPr lang="es-MX" smtClean="0"/>
              <a:t>27/05/2020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7E06D-B94A-4DB3-A632-BB0C7D91E8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34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0B3DEE-2785-4485-A5DC-3DF287D5D9E9}" type="datetimeFigureOut">
              <a:rPr lang="es-MX" smtClean="0"/>
              <a:t>27/05/2020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66976-B489-4AC8-9DE3-44834BFEFE3D}" type="slidenum">
              <a:rPr lang="es-MX" smtClean="0"/>
              <a:t>‹Nº›</a:t>
            </a:fld>
            <a:endParaRPr lang="es-MX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0B3DEE-2785-4485-A5DC-3DF287D5D9E9}" type="datetimeFigureOut">
              <a:rPr lang="es-MX" smtClean="0"/>
              <a:t>27/05/2020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66976-B489-4AC8-9DE3-44834BFEFE3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0B3DEE-2785-4485-A5DC-3DF287D5D9E9}" type="datetimeFigureOut">
              <a:rPr lang="es-MX" smtClean="0"/>
              <a:t>27/05/2020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66976-B489-4AC8-9DE3-44834BFEFE3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0B3DEE-2785-4485-A5DC-3DF287D5D9E9}" type="datetimeFigureOut">
              <a:rPr lang="es-MX" smtClean="0"/>
              <a:t>27/05/2020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66976-B489-4AC8-9DE3-44834BFEFE3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0B3DEE-2785-4485-A5DC-3DF287D5D9E9}" type="datetimeFigureOut">
              <a:rPr lang="es-MX" smtClean="0"/>
              <a:t>27/05/2020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66976-B489-4AC8-9DE3-44834BFEFE3D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0B3DEE-2785-4485-A5DC-3DF287D5D9E9}" type="datetimeFigureOut">
              <a:rPr lang="es-MX" smtClean="0"/>
              <a:t>27/05/2020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66976-B489-4AC8-9DE3-44834BFEFE3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0B3DEE-2785-4485-A5DC-3DF287D5D9E9}" type="datetimeFigureOut">
              <a:rPr lang="es-MX" smtClean="0"/>
              <a:t>27/05/2020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66976-B489-4AC8-9DE3-44834BFEFE3D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0B3DEE-2785-4485-A5DC-3DF287D5D9E9}" type="datetimeFigureOut">
              <a:rPr lang="es-MX" smtClean="0"/>
              <a:t>27/05/2020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66976-B489-4AC8-9DE3-44834BFEFE3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0B3DEE-2785-4485-A5DC-3DF287D5D9E9}" type="datetimeFigureOut">
              <a:rPr lang="es-MX" smtClean="0"/>
              <a:t>27/05/2020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66976-B489-4AC8-9DE3-44834BFEFE3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0B3DEE-2785-4485-A5DC-3DF287D5D9E9}" type="datetimeFigureOut">
              <a:rPr lang="es-MX" smtClean="0"/>
              <a:t>27/05/2020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66976-B489-4AC8-9DE3-44834BFEFE3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60B3DEE-2785-4485-A5DC-3DF287D5D9E9}" type="datetimeFigureOut">
              <a:rPr lang="es-MX" smtClean="0"/>
              <a:t>27/05/2020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0266976-B489-4AC8-9DE3-44834BFEFE3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60B3DEE-2785-4485-A5DC-3DF287D5D9E9}" type="datetimeFigureOut">
              <a:rPr lang="es-MX" smtClean="0"/>
              <a:t>27/05/2020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0266976-B489-4AC8-9DE3-44834BFEFE3D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url=https%3A%2F%2Fwww.pinterest.com%2Fpin%2F479985272760848038%2F&amp;psig=AOvVaw0q1hZuIAI_8XcPOkrVC4DJ&amp;ust=1590689083347000&amp;source=images&amp;cd=vfe&amp;ved=0CAIQjRxqFwoTCJiH2oLV1OkCFQAAAAAdAAAAABA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url=https%3A%2F%2Fwww.pinterest.com%2Fpin%2F479985272760848038%2F&amp;psig=AOvVaw0q1hZuIAI_8XcPOkrVC4DJ&amp;ust=1590689083347000&amp;source=images&amp;cd=vfe&amp;ved=0CAIQjRxqFwoTCJiH2oLV1OkCFQAAAAAdAAAAABA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url=https%3A%2F%2Fwww.pinterest.com%2Fpin%2F479985272760848038%2F&amp;psig=AOvVaw0q1hZuIAI_8XcPOkrVC4DJ&amp;ust=1590689083347000&amp;source=images&amp;cd=vfe&amp;ved=0CAIQjRxqFwoTCJiH2oLV1OkCFQAAAAAdAAAAABA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url=https%3A%2F%2Fwww.pinterest.com%2Fpin%2F479985272760848038%2F&amp;psig=AOvVaw0q1hZuIAI_8XcPOkrVC4DJ&amp;ust=1590689083347000&amp;source=images&amp;cd=vfe&amp;ved=0CAIQjRxqFwoTCJiH2oLV1OkCFQAAAAAdAAAAABA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url=https%3A%2F%2Fwww.pinterest.com%2Fpin%2F333407178658101143%2F&amp;psig=AOvVaw0q1hZuIAI_8XcPOkrVC4DJ&amp;ust=1590689083347000&amp;source=images&amp;cd=vfe&amp;ved=0CAIQjRxqFwoTCOCE1-PQ1OkCFQAAAAAdAAAAABAJ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url=https%3A%2F%2Fbr.pinterest.com%2Fpin%2F509469776600526688%2F&amp;psig=AOvVaw0q1hZuIAI_8XcPOkrVC4DJ&amp;ust=1590689083347000&amp;source=images&amp;cd=vfe&amp;ved=0CAIQjRxqFwoTCOCE1-PQ1OkCFQAAAAAdAAAAABAW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url=https%3A%2F%2Fwww.pinterest.com%2Fpin%2F817403401092478565%2F&amp;psig=AOvVaw0q1hZuIAI_8XcPOkrVC4DJ&amp;ust=1590689083347000&amp;source=images&amp;cd=vfe&amp;ved=0CAIQjRxqFwoTCJiH2oLV1OkCFQAAAAAdAAAAABAJ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url=https%3A%2F%2Fwww.pinterest.com%2Fpin%2F479985272760848038%2F&amp;psig=AOvVaw0q1hZuIAI_8XcPOkrVC4DJ&amp;ust=1590689083347000&amp;source=images&amp;cd=vfe&amp;ved=0CAIQjRxqFwoTCJiH2oLV1OkCFQAAAAAdAAAAABAQ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url=https%3A%2F%2Fwww.pinterest.com%2Fpin%2F479985272760848038%2F&amp;psig=AOvVaw0q1hZuIAI_8XcPOkrVC4DJ&amp;ust=1590689083347000&amp;source=images&amp;cd=vfe&amp;ved=0CAIQjRxqFwoTCJiH2oLV1OkCFQAAAAAdAAAAABA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url=https%3A%2F%2Fwww.pinterest.com%2Fpin%2F479985272760848038%2F&amp;psig=AOvVaw0q1hZuIAI_8XcPOkrVC4DJ&amp;ust=1590689083347000&amp;source=images&amp;cd=vfe&amp;ved=0CAIQjRxqFwoTCJiH2oLV1OkCFQAAAAAdAAAAABAQ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/url?sa=i&amp;url=https%3A%2F%2Fwww.infotechnology.com%2Fnegocios%2FLa-NASA-permite-ver-en-vivo-a-la-Tierra-en-HD-desde-el-espacio-20140507-0004.html&amp;psig=AOvVaw3kaZkySKLhcysjlA4pMEBs&amp;ust=1590691328337000&amp;source=images&amp;cd=vfe&amp;ved=0CAIQjRxqFwoTCJia3I_Z1OkCFQAAAAAdAAAAABA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url=https%3A%2F%2Fwww.pinterest.com%2Fpin%2F479985272760848038%2F&amp;psig=AOvVaw0q1hZuIAI_8XcPOkrVC4DJ&amp;ust=1590689083347000&amp;source=images&amp;cd=vfe&amp;ved=0CAIQjRxqFwoTCJiH2oLV1OkCFQAAAAAdAAAAABA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://kinderradiomanuelito.org.pe/wp-content/uploads/2019/07/ssport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9275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86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ondos para diapositivas - Buscar con Google (con imágenes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libros.conaliteg.gob.mx/c/P5CNA/1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3" t="68676" r="7733" b="5896"/>
          <a:stretch/>
        </p:blipFill>
        <p:spPr bwMode="auto">
          <a:xfrm>
            <a:off x="5943600" y="3276600"/>
            <a:ext cx="2990850" cy="3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81725" y="6401372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Jupiter</a:t>
            </a:r>
            <a:r>
              <a:rPr lang="es-MX" sz="1100" dirty="0" smtClean="0"/>
              <a:t> visto desde un telescopio</a:t>
            </a:r>
            <a:endParaRPr lang="es-MX" sz="11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85800" y="2506827"/>
            <a:ext cx="48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El planeta mas grande del sistema solar, es un planeta compuesta por gases y líquidos, su centro es rocoso</a:t>
            </a:r>
            <a:endParaRPr lang="es-MX" sz="3200" dirty="0"/>
          </a:p>
        </p:txBody>
      </p:sp>
      <p:sp>
        <p:nvSpPr>
          <p:cNvPr id="8" name="7 Rectángulo"/>
          <p:cNvSpPr/>
          <p:nvPr/>
        </p:nvSpPr>
        <p:spPr>
          <a:xfrm>
            <a:off x="1600200" y="762000"/>
            <a:ext cx="36439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JUPITER</a:t>
            </a:r>
            <a:endParaRPr lang="es-ES" sz="7200" b="1" cap="none" spc="0" dirty="0">
              <a:ln w="5715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624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ondos para diapositivas - Buscar con Google (con imágenes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057400" y="6401372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Saturno  visto desde un telescopio</a:t>
            </a:r>
            <a:endParaRPr lang="es-MX" sz="11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75487" y="1828800"/>
            <a:ext cx="8920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E</a:t>
            </a:r>
            <a:r>
              <a:rPr lang="es-MX" sz="3600" dirty="0" smtClean="0"/>
              <a:t>l segundo planeta </a:t>
            </a:r>
            <a:r>
              <a:rPr lang="es-MX" sz="3600" dirty="0"/>
              <a:t> </a:t>
            </a:r>
            <a:r>
              <a:rPr lang="es-MX" sz="3600" dirty="0" smtClean="0"/>
              <a:t>mas grande, conocido como el planeta de los anillos.</a:t>
            </a:r>
            <a:endParaRPr lang="es-MX" sz="3600" dirty="0"/>
          </a:p>
        </p:txBody>
      </p:sp>
      <p:sp>
        <p:nvSpPr>
          <p:cNvPr id="8" name="7 Rectángulo"/>
          <p:cNvSpPr/>
          <p:nvPr/>
        </p:nvSpPr>
        <p:spPr>
          <a:xfrm>
            <a:off x="1196263" y="381000"/>
            <a:ext cx="43782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SATURNO</a:t>
            </a:r>
            <a:endParaRPr lang="es-ES" sz="7200" b="1" cap="none" spc="0" dirty="0">
              <a:ln w="5715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t="36638" r="41942" b="31681"/>
          <a:stretch/>
        </p:blipFill>
        <p:spPr bwMode="auto">
          <a:xfrm>
            <a:off x="656804" y="3857295"/>
            <a:ext cx="5457168" cy="231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324600" y="3962400"/>
            <a:ext cx="24992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/>
              <a:t>Sus anillos están </a:t>
            </a:r>
            <a:r>
              <a:rPr lang="es-MX" sz="2800" dirty="0"/>
              <a:t>formados por rocas y asteroides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29829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ondos para diapositivas - Buscar con Google (con imágenes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81725" y="594360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Urano visto desde un telescopio</a:t>
            </a:r>
            <a:endParaRPr lang="es-MX" sz="11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85800" y="2506827"/>
            <a:ext cx="4420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/>
              <a:t>Esta compuesto por gases y líquidos, tiene 27 lunas </a:t>
            </a:r>
            <a:endParaRPr lang="es-MX" sz="4000" dirty="0"/>
          </a:p>
        </p:txBody>
      </p:sp>
      <p:sp>
        <p:nvSpPr>
          <p:cNvPr id="8" name="7 Rectángulo"/>
          <p:cNvSpPr/>
          <p:nvPr/>
        </p:nvSpPr>
        <p:spPr>
          <a:xfrm>
            <a:off x="1738058" y="762000"/>
            <a:ext cx="33682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57150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URANO</a:t>
            </a:r>
            <a:endParaRPr lang="es-ES" sz="7200" b="1" cap="none" spc="0" dirty="0">
              <a:ln w="57150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6" t="10417" r="39173" b="8916"/>
          <a:stretch/>
        </p:blipFill>
        <p:spPr bwMode="auto">
          <a:xfrm>
            <a:off x="5638800" y="2722409"/>
            <a:ext cx="3057525" cy="303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447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ondos para diapositivas - Buscar con Google (con imágenes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81725" y="6401372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Neptuno visto desde un telescopio</a:t>
            </a:r>
            <a:endParaRPr lang="es-MX" sz="11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85800" y="2506827"/>
            <a:ext cx="48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/>
              <a:t>El planeta mas lejano al sol y por eso es el mas frio de todo el sistema solar </a:t>
            </a:r>
            <a:endParaRPr lang="es-MX" sz="4000" dirty="0"/>
          </a:p>
        </p:txBody>
      </p:sp>
      <p:sp>
        <p:nvSpPr>
          <p:cNvPr id="8" name="7 Rectángulo"/>
          <p:cNvSpPr/>
          <p:nvPr/>
        </p:nvSpPr>
        <p:spPr>
          <a:xfrm>
            <a:off x="1193039" y="762000"/>
            <a:ext cx="44582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NEPTUNO</a:t>
            </a:r>
            <a:endParaRPr lang="es-ES" sz="7200" b="1" cap="none" spc="0" dirty="0">
              <a:ln w="5715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t="10417" r="38325" b="8916"/>
          <a:stretch/>
        </p:blipFill>
        <p:spPr bwMode="auto">
          <a:xfrm>
            <a:off x="5504793" y="2819400"/>
            <a:ext cx="3394841" cy="329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407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spc="100" dirty="0" smtClean="0">
                <a:ln w="5715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ernard MT Condensed" pitchFamily="18" charset="0"/>
              </a:rPr>
              <a:t>Satélites y Asteroides</a:t>
            </a:r>
            <a:endParaRPr lang="es-ES" sz="8000" b="1" spc="100" dirty="0">
              <a:ln w="5715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2400" y="2286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/>
              <a:t>En nuestro sistema solar, además de los planetas existen otros cuerpos visibles, llamados satélites y asteroides </a:t>
            </a:r>
            <a:endParaRPr lang="es-MX" sz="4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85800" y="2506827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Los </a:t>
            </a:r>
            <a:r>
              <a:rPr lang="es-MX" sz="3600" b="1" dirty="0" smtClean="0">
                <a:solidFill>
                  <a:schemeClr val="accent2"/>
                </a:solidFill>
              </a:rPr>
              <a:t>asteroides</a:t>
            </a:r>
            <a:r>
              <a:rPr lang="es-MX" sz="3600" dirty="0" smtClean="0"/>
              <a:t> son muy pequeños por lo que no se le consideran planetas</a:t>
            </a:r>
            <a:endParaRPr lang="es-MX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224" b="12070"/>
          <a:stretch/>
        </p:blipFill>
        <p:spPr bwMode="auto">
          <a:xfrm>
            <a:off x="5334000" y="2573278"/>
            <a:ext cx="3154639" cy="261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207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spc="100" dirty="0" smtClean="0">
                <a:ln w="5715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ernard MT Condensed" pitchFamily="18" charset="0"/>
              </a:rPr>
              <a:t>Satélites y Asteroides</a:t>
            </a:r>
            <a:endParaRPr lang="es-ES" sz="8000" b="1" spc="100" dirty="0">
              <a:ln w="5715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69176" y="499241"/>
            <a:ext cx="8405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Los </a:t>
            </a:r>
            <a:r>
              <a:rPr lang="es-MX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satélites</a:t>
            </a:r>
            <a:r>
              <a:rPr lang="es-MX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2800" dirty="0" smtClean="0"/>
              <a:t>son cuerpos que se mueven alrededor de otro cuerpo en el espacio. </a:t>
            </a:r>
            <a:r>
              <a:rPr lang="es-MX" sz="2800" dirty="0"/>
              <a:t>Se clasifican en satélites naturales y artificiales </a:t>
            </a:r>
          </a:p>
          <a:p>
            <a:r>
              <a:rPr lang="es-MX" sz="2800" dirty="0" smtClean="0"/>
              <a:t> </a:t>
            </a:r>
            <a:endParaRPr lang="es-MX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61293" y="2303288"/>
            <a:ext cx="4483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Los </a:t>
            </a:r>
            <a:r>
              <a:rPr lang="es-MX" sz="3200" u="sng" dirty="0" smtClean="0"/>
              <a:t>satélites naturales </a:t>
            </a:r>
            <a:r>
              <a:rPr lang="es-MX" sz="3200" dirty="0" smtClean="0"/>
              <a:t>se ubican alrededor de planetas, como la luna que es el satélite natural de la tierra</a:t>
            </a:r>
            <a:endParaRPr lang="es-MX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t="24593" r="30492" b="14416"/>
          <a:stretch/>
        </p:blipFill>
        <p:spPr bwMode="auto">
          <a:xfrm>
            <a:off x="4850524" y="2438400"/>
            <a:ext cx="377767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01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2" name="Picture 4" descr="Marco horizontal de los planetas de la Sistema Solar. Foto acerca ...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600200" y="1600200"/>
            <a:ext cx="6095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EL SISTEMA SOLAR</a:t>
            </a:r>
            <a:endParaRPr lang="es-ES" sz="4400" b="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02772" y="2397350"/>
            <a:ext cx="66744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002060"/>
                </a:solidFill>
                <a:latin typeface="Maiandra GD" pitchFamily="34" charset="0"/>
              </a:rPr>
              <a:t>Se forma de diversos componentes, entre ellos el Sol, ocho planetas, numerosos satélites  y aproximadamente 10 mil asteroides.</a:t>
            </a:r>
            <a:endParaRPr lang="es-MX" sz="3600" b="1" dirty="0">
              <a:solidFill>
                <a:srgbClr val="00206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2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85800" y="273050"/>
            <a:ext cx="8229600" cy="116205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MX" smtClean="0"/>
              <a:t>EL SOL</a:t>
            </a:r>
            <a:endParaRPr lang="es-MX" dirty="0"/>
          </a:p>
        </p:txBody>
      </p:sp>
      <p:sp>
        <p:nvSpPr>
          <p:cNvPr id="3" name="3 Marcador de texto"/>
          <p:cNvSpPr txBox="1">
            <a:spLocks/>
          </p:cNvSpPr>
          <p:nvPr/>
        </p:nvSpPr>
        <p:spPr>
          <a:xfrm>
            <a:off x="0" y="1435100"/>
            <a:ext cx="3962400" cy="52705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Es una estrella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Es el cuerpo de mayor tamaño del sistema solar.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Se ubica en el centro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Emite luz propia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En su superficie la temperatura es aproximadamente de 6 000  centígrados </a:t>
            </a:r>
            <a:endParaRPr lang="es-MX" dirty="0"/>
          </a:p>
        </p:txBody>
      </p:sp>
      <p:pic>
        <p:nvPicPr>
          <p:cNvPr id="4" name="Picture 2" descr="https://libros.conaliteg.gob.mx/c/P5CNA/1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1" t="12300" b="42798"/>
          <a:stretch/>
        </p:blipFill>
        <p:spPr bwMode="auto">
          <a:xfrm>
            <a:off x="3962400" y="1143000"/>
            <a:ext cx="4797075" cy="464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934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ndo De Dibujos Animados Planeta Universo Azul ในปี 2020 (มี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57200" y="609600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cap="all" dirty="0" smtClean="0">
                <a:ln w="9000" cmpd="sng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Los 8 planetas</a:t>
            </a:r>
            <a:endParaRPr lang="es-MX" sz="6600" b="1" cap="all" dirty="0">
              <a:ln w="9000" cmpd="sng">
                <a:solidFill>
                  <a:schemeClr val="accent3"/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04800" y="1902906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Maiandra GD" pitchFamily="34" charset="0"/>
              </a:rPr>
              <a:t>Reflejan la luz del sol, y tiene forma de esfera, su tamaño es mas pequeño al del sol </a:t>
            </a:r>
            <a:endParaRPr lang="es-MX" sz="2400" dirty="0">
              <a:latin typeface="Maiandra GD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33600" y="32766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Maiandra GD" pitchFamily="34" charset="0"/>
              </a:rPr>
              <a:t>En el interior de nuestro sistema planetario se encuentran Mercurio, Venus, Tierra y Marte que son los planetas rocosos</a:t>
            </a:r>
            <a:endParaRPr lang="es-MX" sz="2400" dirty="0">
              <a:latin typeface="Maiandra GD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38200" y="51816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Maiandra GD" pitchFamily="34" charset="0"/>
              </a:rPr>
              <a:t>En el exterior  del sistema solar se ubican Júpiter, Saturno , Urano y Neptuno, son cuerpos gaseosos, con anillos  y por su tamaño se les considera planetas gigantes</a:t>
            </a:r>
            <a:endParaRPr lang="es-MX" sz="24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1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ẫu background , hình nền powerpoint đơn giản đẹp ấn tượng | linh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-69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838200"/>
            <a:ext cx="7772400" cy="9144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MX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Rotación Y Traslación</a:t>
            </a:r>
            <a:endParaRPr lang="es-MX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1783560"/>
            <a:ext cx="8153400" cy="126444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s-MX" dirty="0" smtClean="0">
                <a:latin typeface="Maiandra GD" pitchFamily="34" charset="0"/>
              </a:rPr>
              <a:t>Los principales movimientos de los planteas son dos conocidos como rotación y traslación </a:t>
            </a:r>
            <a:endParaRPr lang="es-MX" dirty="0">
              <a:latin typeface="Maiandra GD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676400" y="3214255"/>
            <a:ext cx="6394824" cy="126444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Font typeface="Wingdings"/>
              <a:buNone/>
            </a:pPr>
            <a:r>
              <a:rPr lang="es-MX" sz="2400" dirty="0" smtClean="0">
                <a:latin typeface="Maiandra GD" pitchFamily="34" charset="0"/>
              </a:rPr>
              <a:t>Al rotar giran sobre si mismos alrededor de un eje denominado eje de rotación.</a:t>
            </a:r>
          </a:p>
          <a:p>
            <a:pPr marL="68580" indent="0">
              <a:buFont typeface="Wingdings"/>
              <a:buNone/>
            </a:pPr>
            <a:r>
              <a:rPr lang="es-MX" sz="2400" dirty="0" smtClean="0">
                <a:latin typeface="Maiandra GD" pitchFamily="34" charset="0"/>
              </a:rPr>
              <a:t>Y debido a ese movimiento tiene día y noche</a:t>
            </a:r>
            <a:endParaRPr lang="es-MX" sz="2400" dirty="0">
              <a:latin typeface="Maiandra GD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124200" y="4953000"/>
            <a:ext cx="5410200" cy="126444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Font typeface="Wingdings"/>
              <a:buNone/>
            </a:pPr>
            <a:r>
              <a:rPr lang="es-MX" sz="2400" dirty="0" smtClean="0">
                <a:latin typeface="Maiandra GD" pitchFamily="34" charset="0"/>
              </a:rPr>
              <a:t>Al trasladarse siguen trayectorias elípticas alrededor del sol, cada recorrido determina un año del planeta</a:t>
            </a:r>
            <a:endParaRPr lang="es-MX" sz="24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105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ondos para diapositivas - Buscar con Google (con imágenes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libros.conaliteg.gob.mx/c/P5CNA/1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39" t="39924" r="8757" b="34647"/>
          <a:stretch/>
        </p:blipFill>
        <p:spPr bwMode="auto">
          <a:xfrm>
            <a:off x="5562600" y="2452132"/>
            <a:ext cx="2990850" cy="3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009947" y="579120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Mercurio visto desde un telescopio</a:t>
            </a:r>
            <a:endParaRPr lang="es-MX" sz="1100" dirty="0"/>
          </a:p>
        </p:txBody>
      </p:sp>
      <p:sp>
        <p:nvSpPr>
          <p:cNvPr id="3" name="2 CuadroTexto"/>
          <p:cNvSpPr txBox="1"/>
          <p:nvPr/>
        </p:nvSpPr>
        <p:spPr>
          <a:xfrm>
            <a:off x="848710" y="2667000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Está mas cerca del sol, es de color gris y es el planeta mas pequeño del sistema solar </a:t>
            </a:r>
            <a:endParaRPr lang="es-MX" sz="3600" dirty="0"/>
          </a:p>
        </p:txBody>
      </p:sp>
      <p:sp>
        <p:nvSpPr>
          <p:cNvPr id="8" name="7 Rectángulo"/>
          <p:cNvSpPr/>
          <p:nvPr/>
        </p:nvSpPr>
        <p:spPr>
          <a:xfrm>
            <a:off x="609600" y="306050"/>
            <a:ext cx="57647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 w="57150">
                  <a:solidFill>
                    <a:schemeClr val="tx1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MERCURIO</a:t>
            </a:r>
            <a:endParaRPr lang="es-ES" sz="8800" b="1" cap="none" spc="0" dirty="0">
              <a:ln w="57150">
                <a:solidFill>
                  <a:schemeClr val="tx1">
                    <a:lumMod val="5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64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ondos para diapositivas - Buscar con Google (con imágenes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libros.conaliteg.gob.mx/c/P5CNA/1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1" t="11151" r="8245" b="63420"/>
          <a:stretch/>
        </p:blipFill>
        <p:spPr bwMode="auto">
          <a:xfrm>
            <a:off x="5334000" y="1883693"/>
            <a:ext cx="2990850" cy="3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810250" y="510540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Venus visto desde un telescopio</a:t>
            </a:r>
            <a:endParaRPr lang="es-MX" sz="11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1531" y="2506826"/>
            <a:ext cx="45404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/>
              <a:t>Es el mas parecido a la tierra en todo el sistema solar </a:t>
            </a:r>
            <a:r>
              <a:rPr lang="es-MX" sz="4000" dirty="0"/>
              <a:t>por tamaño, masa y densidad.</a:t>
            </a:r>
            <a:endParaRPr lang="es-MX" sz="4000" dirty="0"/>
          </a:p>
        </p:txBody>
      </p:sp>
      <p:sp>
        <p:nvSpPr>
          <p:cNvPr id="4" name="3 Rectángulo"/>
          <p:cNvSpPr/>
          <p:nvPr/>
        </p:nvSpPr>
        <p:spPr>
          <a:xfrm>
            <a:off x="685800" y="533400"/>
            <a:ext cx="31470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cap="none" spc="0" dirty="0" smtClean="0">
                <a:ln w="57150">
                  <a:solidFill>
                    <a:schemeClr val="accent3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VENUS</a:t>
            </a:r>
            <a:endParaRPr lang="es-ES" sz="7200" b="1" cap="none" spc="0" dirty="0">
              <a:ln w="57150">
                <a:solidFill>
                  <a:schemeClr val="accent3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69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ondos para diapositivas - Buscar con Google (con imágenes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81725" y="6542111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La tierra visto desde un telescopio</a:t>
            </a:r>
            <a:endParaRPr lang="es-MX" sz="11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86406" y="1785372"/>
            <a:ext cx="82479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Nuestro planeta es el único habitado del Sistema Solar, porque se encuentra a una distancia del Sol que permite las condiciones adecuadas para que se genere la vida. Su tamaño (es el más grande de los planetas rocosos</a:t>
            </a:r>
            <a:r>
              <a:rPr lang="es-MX" sz="2800" dirty="0" smtClean="0"/>
              <a:t>)</a:t>
            </a:r>
          </a:p>
          <a:p>
            <a:endParaRPr lang="es-MX" sz="2800" dirty="0"/>
          </a:p>
        </p:txBody>
      </p:sp>
      <p:pic>
        <p:nvPicPr>
          <p:cNvPr id="9218" name="Picture 2" descr="La NASA permite ver en vivo a la Tierra en HD desde el espacio ...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" r="9779"/>
          <a:stretch/>
        </p:blipFill>
        <p:spPr bwMode="auto">
          <a:xfrm>
            <a:off x="5638800" y="3569902"/>
            <a:ext cx="32639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29695" y="533400"/>
            <a:ext cx="32592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57150">
                  <a:solidFill>
                    <a:schemeClr val="accent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TIERRA</a:t>
            </a:r>
            <a:endParaRPr lang="es-ES" sz="7200" b="1" cap="none" spc="0" dirty="0">
              <a:ln w="57150">
                <a:solidFill>
                  <a:schemeClr val="accent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3400" y="4463028"/>
            <a:ext cx="472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/>
              <a:t>La Luna es el satélite de la Tierra, y orbita a su alrededor.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85290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ondos para diapositivas - Buscar con Google (con imágenes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libros.conaliteg.gob.mx/c/P5CNA/1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10738" r="58975" b="63833"/>
          <a:stretch/>
        </p:blipFill>
        <p:spPr bwMode="auto">
          <a:xfrm>
            <a:off x="5943600" y="3276600"/>
            <a:ext cx="2990850" cy="3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81725" y="6401372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Marte visto desde un telescopio</a:t>
            </a:r>
            <a:endParaRPr lang="es-MX" sz="1100" dirty="0"/>
          </a:p>
        </p:txBody>
      </p:sp>
      <p:sp>
        <p:nvSpPr>
          <p:cNvPr id="3" name="2 Rectángulo"/>
          <p:cNvSpPr/>
          <p:nvPr/>
        </p:nvSpPr>
        <p:spPr>
          <a:xfrm>
            <a:off x="685800" y="280411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3600" dirty="0" smtClean="0"/>
              <a:t>Es conocido como el planeta rojo s mas pequeño que la tierra, no tiene agua y tiene dos lunas.</a:t>
            </a:r>
            <a:endParaRPr lang="es-MX" sz="3600" dirty="0"/>
          </a:p>
        </p:txBody>
      </p:sp>
      <p:sp>
        <p:nvSpPr>
          <p:cNvPr id="6" name="5 Rectángulo"/>
          <p:cNvSpPr/>
          <p:nvPr/>
        </p:nvSpPr>
        <p:spPr>
          <a:xfrm>
            <a:off x="665764" y="533400"/>
            <a:ext cx="31870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5715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MARTE</a:t>
            </a:r>
            <a:endParaRPr lang="es-ES" sz="7200" b="1" cap="none" spc="0" dirty="0">
              <a:ln w="5715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9054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924</TotalTime>
  <Words>506</Words>
  <Application>Microsoft Office PowerPoint</Application>
  <PresentationFormat>Presentación en pantalla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Metro</vt:lpstr>
      <vt:lpstr>Presentación de PowerPoint</vt:lpstr>
      <vt:lpstr>Presentación de PowerPoint</vt:lpstr>
      <vt:lpstr>Presentación de PowerPoint</vt:lpstr>
      <vt:lpstr>Presentación de PowerPoint</vt:lpstr>
      <vt:lpstr>Rotación Y Traslación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SONIDO</dc:title>
  <dc:creator>JESSICA CARREON</dc:creator>
  <cp:lastModifiedBy>JESSICA CARREON</cp:lastModifiedBy>
  <cp:revision>17</cp:revision>
  <dcterms:created xsi:type="dcterms:W3CDTF">2020-05-25T00:20:28Z</dcterms:created>
  <dcterms:modified xsi:type="dcterms:W3CDTF">2020-05-27T19:11:46Z</dcterms:modified>
</cp:coreProperties>
</file>