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E893ECFC-DE79-4A7D-B349-F282D3DFB3BC}">
  <a:tblStyle styleId="{E893ECFC-DE79-4A7D-B349-F282D3DFB3B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E6E6"/>
          </a:solidFill>
        </a:fill>
      </a:tcStyle>
    </a:wholeTbl>
    <a:band1H>
      <a:tcTxStyle/>
      <a:tcStyle>
        <a:fill>
          <a:solidFill>
            <a:srgbClr val="CACACA"/>
          </a:solidFill>
        </a:fill>
      </a:tcStyle>
    </a:band1H>
    <a:band2H>
      <a:tcTxStyle/>
    </a:band2H>
    <a:band1V>
      <a:tcTxStyle/>
      <a:tcStyle>
        <a:fill>
          <a:solidFill>
            <a:srgbClr val="CACAC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dk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dk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youtube.com/watch?v=JkpE1-0lqok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3"/>
          <p:cNvGraphicFramePr/>
          <p:nvPr/>
        </p:nvGraphicFramePr>
        <p:xfrm>
          <a:off x="-3562975" y="-4098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{E893ECFC-DE79-4A7D-B349-F282D3DFB3BC}</a:tableStyleId>
              </a:tblPr>
              <a:tblGrid>
                <a:gridCol w="3705425"/>
                <a:gridCol w="15445275"/>
              </a:tblGrid>
              <a:tr h="140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400" u="none" cap="none" strike="noStrike"/>
                        <a:t> </a:t>
                      </a:r>
                      <a:r>
                        <a:rPr lang="es-MX" sz="2400" u="none" cap="none" strike="noStrike"/>
                        <a:t>Lunes 4 mayo 2020</a:t>
                      </a:r>
                      <a:endParaRPr sz="1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7465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Char char="-"/>
                      </a:pPr>
                      <a:r>
                        <a:rPr lang="es-MX" sz="2300">
                          <a:solidFill>
                            <a:srgbClr val="000000"/>
                          </a:solidFill>
                        </a:rPr>
                        <a:t>act. libro de trazos y letras: pagina 119 y 120, despues recortar objetos que comiencen con la letra i y pegarlas en el cuaderno rojo de grafomania.</a:t>
                      </a:r>
                      <a:endParaRPr sz="2300">
                        <a:solidFill>
                          <a:srgbClr val="000000"/>
                        </a:solidFill>
                      </a:endParaRPr>
                    </a:p>
                    <a:p>
                      <a:pPr indent="-37465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Char char="-"/>
                      </a:pPr>
                      <a:r>
                        <a:rPr lang="es-MX" sz="2300">
                          <a:solidFill>
                            <a:srgbClr val="000000"/>
                          </a:solidFill>
                        </a:rPr>
                        <a:t>lectura de la pagina 6 y 7 del libro de lecturas.</a:t>
                      </a:r>
                      <a:endParaRPr sz="2300">
                        <a:solidFill>
                          <a:srgbClr val="000000"/>
                        </a:solidFill>
                      </a:endParaRPr>
                    </a:p>
                    <a:p>
                      <a:pPr indent="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300">
                          <a:solidFill>
                            <a:srgbClr val="000000"/>
                          </a:solidFill>
                        </a:rPr>
                        <a:t>comprension de lectura mediante 3 preguntas que grabaran la respuesta por video.</a:t>
                      </a:r>
                      <a:endParaRPr sz="2300">
                        <a:solidFill>
                          <a:srgbClr val="000000"/>
                        </a:solidFill>
                      </a:endParaRPr>
                    </a:p>
                    <a:p>
                      <a:pPr indent="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300">
                          <a:solidFill>
                            <a:srgbClr val="000000"/>
                          </a:solidFill>
                        </a:rPr>
                        <a:t>1- como se llamaba la iguana?</a:t>
                      </a:r>
                      <a:endParaRPr sz="2300">
                        <a:solidFill>
                          <a:srgbClr val="000000"/>
                        </a:solidFill>
                      </a:endParaRPr>
                    </a:p>
                    <a:p>
                      <a:pPr indent="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300">
                          <a:solidFill>
                            <a:srgbClr val="000000"/>
                          </a:solidFill>
                        </a:rPr>
                        <a:t>2- que encontro imelda?̣</a:t>
                      </a:r>
                      <a:endParaRPr sz="2300">
                        <a:solidFill>
                          <a:srgbClr val="000000"/>
                        </a:solidFill>
                      </a:endParaRPr>
                    </a:p>
                    <a:p>
                      <a:pPr indent="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300">
                          <a:solidFill>
                            <a:srgbClr val="000000"/>
                          </a:solidFill>
                        </a:rPr>
                        <a:t>3-menciona las palabras magicas?</a:t>
                      </a:r>
                      <a:endParaRPr sz="2300">
                        <a:solidFill>
                          <a:srgbClr val="000000"/>
                        </a:solidFill>
                      </a:endParaRPr>
                    </a:p>
                    <a:p>
                      <a:pPr indent="-37465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Char char="-"/>
                      </a:pPr>
                      <a:r>
                        <a:rPr lang="es-MX" sz="2300">
                          <a:solidFill>
                            <a:srgbClr val="000000"/>
                          </a:solidFill>
                        </a:rPr>
                        <a:t>explicacion de los medios de comunicacion.</a:t>
                      </a:r>
                      <a:endParaRPr sz="2300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AEABAB"/>
                    </a:solidFill>
                  </a:tcPr>
                </a:tc>
              </a:tr>
              <a:tr h="140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MX" sz="2400">
                          <a:solidFill>
                            <a:schemeClr val="lt1"/>
                          </a:solidFill>
                        </a:rPr>
                        <a:t>Martes 5 mayo 2020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-38100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2400"/>
                        <a:buChar char="-"/>
                      </a:pPr>
                      <a:r>
                        <a:rPr lang="es-MX" sz="2400">
                          <a:solidFill>
                            <a:srgbClr val="000000"/>
                          </a:solidFill>
                        </a:rPr>
                        <a:t>actividad fisica con un globo, </a:t>
                      </a:r>
                      <a:endParaRPr sz="2400">
                        <a:solidFill>
                          <a:srgbClr val="000000"/>
                        </a:solidFill>
                      </a:endParaRPr>
                    </a:p>
                    <a:p>
                      <a:pPr indent="-38100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Char char="-"/>
                      </a:pPr>
                      <a:r>
                        <a:rPr lang="es-MX" sz="2400">
                          <a:solidFill>
                            <a:srgbClr val="000000"/>
                          </a:solidFill>
                        </a:rPr>
                        <a:t>matematicas pagina 92 y 93.</a:t>
                      </a:r>
                      <a:endParaRPr sz="2400">
                        <a:solidFill>
                          <a:srgbClr val="000000"/>
                        </a:solidFill>
                      </a:endParaRPr>
                    </a:p>
                    <a:p>
                      <a:pPr indent="-38100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Char char="-"/>
                      </a:pPr>
                      <a:r>
                        <a:rPr lang="es-MX" sz="2400">
                          <a:solidFill>
                            <a:srgbClr val="000000"/>
                          </a:solidFill>
                        </a:rPr>
                        <a:t>actividad del cuadernillo de matematicas: colorear el triangulo mas grande y pegar pasto en la lombriz.</a:t>
                      </a:r>
                      <a:endParaRPr sz="2400">
                        <a:solidFill>
                          <a:srgbClr val="000000"/>
                        </a:solidFill>
                      </a:endParaRPr>
                    </a:p>
                    <a:p>
                      <a:pPr indent="-38100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Char char="-"/>
                      </a:pPr>
                      <a:r>
                        <a:rPr lang="es-MX" sz="2400">
                          <a:solidFill>
                            <a:srgbClr val="000000"/>
                          </a:solidFill>
                        </a:rPr>
                        <a:t>elaborar un telefono antiguo referente a los medios de comunicacion:</a:t>
                      </a:r>
                      <a:endParaRPr sz="2400">
                        <a:solidFill>
                          <a:srgbClr val="000000"/>
                        </a:solidFill>
                      </a:endParaRPr>
                    </a:p>
                    <a:p>
                      <a:pPr indent="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>
                          <a:solidFill>
                            <a:srgbClr val="000000"/>
                          </a:solidFill>
                        </a:rPr>
                        <a:t>1 cd</a:t>
                      </a:r>
                      <a:endParaRPr sz="2400">
                        <a:solidFill>
                          <a:srgbClr val="000000"/>
                        </a:solidFill>
                      </a:endParaRPr>
                    </a:p>
                    <a:p>
                      <a:pPr indent="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>
                          <a:solidFill>
                            <a:srgbClr val="000000"/>
                          </a:solidFill>
                        </a:rPr>
                        <a:t>2 hojas de maquina</a:t>
                      </a:r>
                      <a:endParaRPr sz="2400">
                        <a:solidFill>
                          <a:srgbClr val="000000"/>
                        </a:solidFill>
                      </a:endParaRPr>
                    </a:p>
                    <a:p>
                      <a:pPr indent="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>
                          <a:solidFill>
                            <a:srgbClr val="000000"/>
                          </a:solidFill>
                        </a:rPr>
                        <a:t>liston </a:t>
                      </a:r>
                      <a:endParaRPr sz="2400">
                        <a:solidFill>
                          <a:srgbClr val="000000"/>
                        </a:solidFill>
                      </a:endParaRPr>
                    </a:p>
                    <a:p>
                      <a:pPr indent="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>
                          <a:solidFill>
                            <a:srgbClr val="000000"/>
                          </a:solidFill>
                        </a:rPr>
                        <a:t>crayolas.</a:t>
                      </a:r>
                      <a:endParaRPr sz="2400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40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>
                          <a:solidFill>
                            <a:schemeClr val="lt1"/>
                          </a:solidFill>
                        </a:rPr>
                        <a:t>Miércoles 06 mayo 2020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100"/>
                        <a:t>-</a:t>
                      </a:r>
                      <a:r>
                        <a:rPr lang="es-MX" sz="2500"/>
                        <a:t>trazar en su cuaderno su nombre 5 veces.</a:t>
                      </a:r>
                      <a:endParaRPr sz="25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500"/>
                        <a:t>-elaborar una carta a su mejor amigo del colegio.</a:t>
                      </a:r>
                      <a:endParaRPr sz="25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500"/>
                        <a:t>-act. del libro de trazos y letras pagina 121 y 122.</a:t>
                      </a:r>
                      <a:endParaRPr sz="25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500"/>
                        <a:t>-enviar ejemplos de palabras con la letra O.</a:t>
                      </a:r>
                      <a:endParaRPr sz="25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500"/>
                        <a:t>- video </a:t>
                      </a:r>
                      <a:r>
                        <a:rPr lang="es-MX" sz="2200" u="sng">
                          <a:solidFill>
                            <a:schemeClr val="hlink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r:id="rId3"/>
                        </a:rPr>
                        <a:t>https://www.youtube.com/watch?v=JkpE1-0lqok</a:t>
                      </a:r>
                      <a:endParaRPr sz="3200"/>
                    </a:p>
                  </a:txBody>
                  <a:tcPr marT="45725" marB="45725" marR="91450" marL="91450"/>
                </a:tc>
              </a:tr>
              <a:tr h="140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>
                          <a:solidFill>
                            <a:schemeClr val="lt1"/>
                          </a:solidFill>
                        </a:rPr>
                        <a:t>Jueves 07 mayo 2020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800"/>
                        <a:t>-</a:t>
                      </a:r>
                      <a:r>
                        <a:rPr lang="es-MX" sz="2300"/>
                        <a:t>cantar por audio “buenos dias lalala”</a:t>
                      </a:r>
                      <a:endParaRPr sz="23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300"/>
                        <a:t>iniciaremos con el libro de matematicas, pagina 94.</a:t>
                      </a:r>
                      <a:endParaRPr sz="23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300"/>
                        <a:t>despues saldran al patio y con algun color o gis , trazaran en el piso caminos curvos y rectos, de diferente longitud, recorreran caminando y determinaran cuales son los mas largos y cuales son los cortos.</a:t>
                      </a:r>
                      <a:endParaRPr sz="23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300"/>
                        <a:t>-  elegiran alguna lectura y la interpretaran con sus propias palabras, esto para ayudar el desarrollo del lenguaje y la imaginacion.</a:t>
                      </a:r>
                      <a:endParaRPr sz="23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300"/>
                        <a:t>-actividad del cuadernillo : largo-corto.</a:t>
                      </a:r>
                      <a:endParaRPr sz="2300"/>
                    </a:p>
                  </a:txBody>
                  <a:tcPr marT="45725" marB="45725" marR="91450" marL="91450"/>
                </a:tc>
              </a:tr>
              <a:tr h="140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>
                          <a:solidFill>
                            <a:schemeClr val="lt1"/>
                          </a:solidFill>
                        </a:rPr>
                        <a:t>Viernes 08 mayo 2020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/>
                        <a:t>-act. libro de trazos y letras 123 y 124.</a:t>
                      </a:r>
                      <a:endParaRPr sz="2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/>
                        <a:t>-trazar su nombre y abajo de cada letra dibujar un objeto que comience con la letra que se indica arriba.</a:t>
                      </a:r>
                      <a:endParaRPr sz="2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/>
                        <a:t>-cantar la cancion “me voy de paseo”</a:t>
                      </a:r>
                      <a:endParaRPr sz="2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/>
                        <a:t>-pegar recortes  de los medios de comunicacion que tienen en casa ,(cuaderno rojo de grafomania)</a:t>
                      </a:r>
                      <a:endParaRPr sz="2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2400"/>
                        <a:t>-actividad del libro de manualidades.</a:t>
                      </a:r>
                      <a:endParaRPr sz="24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