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6" r:id="rId2"/>
    <p:sldId id="267" r:id="rId3"/>
    <p:sldId id="268" r:id="rId4"/>
    <p:sldId id="269" r:id="rId5"/>
    <p:sldId id="265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646464"/>
        <c:axId val="148396288"/>
      </c:barChart>
      <c:catAx>
        <c:axId val="139646464"/>
        <c:scaling>
          <c:orientation val="minMax"/>
        </c:scaling>
        <c:delete val="0"/>
        <c:axPos val="b"/>
        <c:majorTickMark val="out"/>
        <c:minorTickMark val="none"/>
        <c:tickLblPos val="nextTo"/>
        <c:crossAx val="148396288"/>
        <c:crosses val="autoZero"/>
        <c:auto val="1"/>
        <c:lblAlgn val="ctr"/>
        <c:lblOffset val="100"/>
        <c:noMultiLvlLbl val="0"/>
      </c:catAx>
      <c:valAx>
        <c:axId val="148396288"/>
        <c:scaling>
          <c:logBase val="2"/>
          <c:orientation val="minMax"/>
          <c:max val="6"/>
          <c:min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9646464"/>
        <c:crosses val="autoZero"/>
        <c:crossBetween val="between"/>
        <c:majorUnit val="0.5"/>
        <c:minorUnit val="0.1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effectLst>
      <a:glow rad="431800">
        <a:schemeClr val="accent1">
          <a:alpha val="40000"/>
        </a:schemeClr>
      </a:glow>
    </a:effectLst>
  </c:spPr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8083989501312E-2"/>
          <c:y val="3.061712598425197E-2"/>
          <c:w val="0.77557693569553809"/>
          <c:h val="0.840117372047244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a)</c:v>
                </c:pt>
              </c:strCache>
            </c:strRef>
          </c:tx>
          <c:invertIfNegative val="0"/>
          <c:cat>
            <c:strRef>
              <c:f>Hoja1!$A$2:$A$6</c:f>
              <c:strCache>
                <c:ptCount val="5"/>
                <c:pt idx="0">
                  <c:v>PREG 1</c:v>
                </c:pt>
                <c:pt idx="1">
                  <c:v>PREG 2</c:v>
                </c:pt>
                <c:pt idx="2">
                  <c:v>PREG 3</c:v>
                </c:pt>
                <c:pt idx="3">
                  <c:v>PREG 4</c:v>
                </c:pt>
                <c:pt idx="4">
                  <c:v>PREG 5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3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b)</c:v>
                </c:pt>
              </c:strCache>
            </c:strRef>
          </c:tx>
          <c:invertIfNegative val="0"/>
          <c:cat>
            <c:strRef>
              <c:f>Hoja1!$A$2:$A$6</c:f>
              <c:strCache>
                <c:ptCount val="5"/>
                <c:pt idx="0">
                  <c:v>PREG 1</c:v>
                </c:pt>
                <c:pt idx="1">
                  <c:v>PREG 2</c:v>
                </c:pt>
                <c:pt idx="2">
                  <c:v>PREG 3</c:v>
                </c:pt>
                <c:pt idx="3">
                  <c:v>PREG 4</c:v>
                </c:pt>
                <c:pt idx="4">
                  <c:v>PREG 5</c:v>
                </c:pt>
              </c:strCache>
            </c:strRef>
          </c:cat>
          <c:val>
            <c:numRef>
              <c:f>Hoja1!$C$2:$C$6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c)</c:v>
                </c:pt>
              </c:strCache>
            </c:strRef>
          </c:tx>
          <c:invertIfNegative val="0"/>
          <c:cat>
            <c:strRef>
              <c:f>Hoja1!$A$2:$A$6</c:f>
              <c:strCache>
                <c:ptCount val="5"/>
                <c:pt idx="0">
                  <c:v>PREG 1</c:v>
                </c:pt>
                <c:pt idx="1">
                  <c:v>PREG 2</c:v>
                </c:pt>
                <c:pt idx="2">
                  <c:v>PREG 3</c:v>
                </c:pt>
                <c:pt idx="3">
                  <c:v>PREG 4</c:v>
                </c:pt>
                <c:pt idx="4">
                  <c:v>PREG 5</c:v>
                </c:pt>
              </c:strCache>
            </c:strRef>
          </c:cat>
          <c:val>
            <c:numRef>
              <c:f>Hoja1!$D$2:$D$6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si </c:v>
                </c:pt>
              </c:strCache>
            </c:strRef>
          </c:tx>
          <c:invertIfNegative val="0"/>
          <c:cat>
            <c:strRef>
              <c:f>Hoja1!$A$2:$A$6</c:f>
              <c:strCache>
                <c:ptCount val="5"/>
                <c:pt idx="0">
                  <c:v>PREG 1</c:v>
                </c:pt>
                <c:pt idx="1">
                  <c:v>PREG 2</c:v>
                </c:pt>
                <c:pt idx="2">
                  <c:v>PREG 3</c:v>
                </c:pt>
                <c:pt idx="3">
                  <c:v>PREG 4</c:v>
                </c:pt>
                <c:pt idx="4">
                  <c:v>PREG 5</c:v>
                </c:pt>
              </c:strCache>
            </c:strRef>
          </c:cat>
          <c:val>
            <c:numRef>
              <c:f>Hoja1!$E$2:$E$6</c:f>
              <c:numCache>
                <c:formatCode>General</c:formatCode>
                <c:ptCount val="5"/>
                <c:pt idx="3">
                  <c:v>4</c:v>
                </c:pt>
                <c:pt idx="4">
                  <c:v>3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no </c:v>
                </c:pt>
              </c:strCache>
            </c:strRef>
          </c:tx>
          <c:invertIfNegative val="0"/>
          <c:cat>
            <c:strRef>
              <c:f>Hoja1!$A$2:$A$6</c:f>
              <c:strCache>
                <c:ptCount val="5"/>
                <c:pt idx="0">
                  <c:v>PREG 1</c:v>
                </c:pt>
                <c:pt idx="1">
                  <c:v>PREG 2</c:v>
                </c:pt>
                <c:pt idx="2">
                  <c:v>PREG 3</c:v>
                </c:pt>
                <c:pt idx="3">
                  <c:v>PREG 4</c:v>
                </c:pt>
                <c:pt idx="4">
                  <c:v>PREG 5</c:v>
                </c:pt>
              </c:strCache>
            </c:strRef>
          </c:cat>
          <c:val>
            <c:numRef>
              <c:f>Hoja1!$F$2:$F$6</c:f>
              <c:numCache>
                <c:formatCode>General</c:formatCode>
                <c:ptCount val="5"/>
                <c:pt idx="3">
                  <c:v>1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685248"/>
        <c:axId val="139138944"/>
      </c:barChart>
      <c:catAx>
        <c:axId val="135685248"/>
        <c:scaling>
          <c:orientation val="minMax"/>
        </c:scaling>
        <c:delete val="0"/>
        <c:axPos val="b"/>
        <c:majorTickMark val="out"/>
        <c:minorTickMark val="none"/>
        <c:tickLblPos val="nextTo"/>
        <c:crossAx val="139138944"/>
        <c:crosses val="autoZero"/>
        <c:auto val="1"/>
        <c:lblAlgn val="ctr"/>
        <c:lblOffset val="100"/>
        <c:noMultiLvlLbl val="0"/>
      </c:catAx>
      <c:valAx>
        <c:axId val="139138944"/>
        <c:scaling>
          <c:orientation val="minMax"/>
          <c:max val="5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685248"/>
        <c:crosses val="autoZero"/>
        <c:crossBetween val="between"/>
        <c:majorUnit val="1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E6596-EDBD-4DE1-9D02-BA5312AB7C83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7E06D-B94A-4DB3-A632-BB0C7D91E8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534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60B3DEE-2785-4485-A5DC-3DF287D5D9E9}" type="datetimeFigureOut">
              <a:rPr lang="es-MX" smtClean="0"/>
              <a:t>26/05/2020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0266976-B489-4AC8-9DE3-44834BFEFE3D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 ENCUESTA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TABLA DE FRECUENCIAS Y GRAFICA DE RESULTADOS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045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4111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ENCUESTA SOBRE LA CUATENTENA POR EL CORONAVIRUS</a:t>
            </a:r>
            <a:endParaRPr lang="es-MX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6096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1</a:t>
            </a:r>
            <a:r>
              <a:rPr lang="es-MX" b="1" dirty="0" smtClean="0"/>
              <a:t>. </a:t>
            </a:r>
            <a:r>
              <a:rPr lang="es-MX" dirty="0" smtClean="0"/>
              <a:t>¿</a:t>
            </a:r>
            <a:r>
              <a:rPr lang="es-MX" b="1" dirty="0" smtClean="0"/>
              <a:t>Sabes qué es el coronavirus?</a:t>
            </a:r>
          </a:p>
          <a:p>
            <a:pPr marL="457200" indent="-457200">
              <a:buAutoNum type="alphaLcParenR"/>
            </a:pPr>
            <a:r>
              <a:rPr lang="es-MX" dirty="0" smtClean="0"/>
              <a:t>Un virus de una pandemia mundial</a:t>
            </a:r>
          </a:p>
          <a:p>
            <a:pPr marL="457200" indent="-457200">
              <a:buAutoNum type="alphaLcParenR"/>
            </a:pPr>
            <a:r>
              <a:rPr lang="es-MX" dirty="0" smtClean="0"/>
              <a:t>Un resfriado común</a:t>
            </a:r>
          </a:p>
          <a:p>
            <a:pPr marL="457200" indent="-457200">
              <a:buAutoNum type="alphaLcParenR"/>
            </a:pPr>
            <a:r>
              <a:rPr lang="es-MX" dirty="0" smtClean="0"/>
              <a:t>Infección en el estomago </a:t>
            </a:r>
          </a:p>
          <a:p>
            <a:pPr marL="0" indent="0">
              <a:buNone/>
            </a:pPr>
            <a:r>
              <a:rPr lang="es-MX" b="1" dirty="0" smtClean="0"/>
              <a:t>2. </a:t>
            </a:r>
            <a:r>
              <a:rPr lang="es-MX" dirty="0" smtClean="0"/>
              <a:t>¿</a:t>
            </a:r>
            <a:r>
              <a:rPr lang="es-MX" b="1" dirty="0" smtClean="0"/>
              <a:t>A q</a:t>
            </a:r>
            <a:r>
              <a:rPr lang="es-MX" b="1" dirty="0"/>
              <a:t>ué </a:t>
            </a:r>
            <a:r>
              <a:rPr lang="es-MX" b="1" dirty="0" smtClean="0"/>
              <a:t> hora te levantas en la cuarentena?</a:t>
            </a:r>
          </a:p>
          <a:p>
            <a:pPr marL="457200" indent="-457200">
              <a:buAutoNum type="alphaLcParenR"/>
            </a:pPr>
            <a:r>
              <a:rPr lang="es-MX" dirty="0" smtClean="0"/>
              <a:t>De 7 – 9  b) De 9- 11 c) De 11 – 1 pm</a:t>
            </a:r>
          </a:p>
          <a:p>
            <a:pPr marL="0" indent="0">
              <a:buNone/>
            </a:pPr>
            <a:r>
              <a:rPr lang="es-MX" b="1" dirty="0" smtClean="0"/>
              <a:t>3. </a:t>
            </a:r>
            <a:r>
              <a:rPr lang="es-MX" dirty="0" smtClean="0"/>
              <a:t>¿</a:t>
            </a:r>
            <a:r>
              <a:rPr lang="es-MX" b="1" dirty="0" smtClean="0"/>
              <a:t>Q</a:t>
            </a:r>
            <a:r>
              <a:rPr lang="es-MX" b="1" dirty="0"/>
              <a:t>ué </a:t>
            </a:r>
            <a:r>
              <a:rPr lang="es-MX" b="1" dirty="0" smtClean="0"/>
              <a:t> actividades realizas durante la semana?</a:t>
            </a:r>
          </a:p>
          <a:p>
            <a:pPr marL="457200" indent="-457200">
              <a:buAutoNum type="alphaLcParenR"/>
            </a:pPr>
            <a:r>
              <a:rPr lang="es-MX" dirty="0" smtClean="0"/>
              <a:t>Juegos en familia  b)veo televisión c) dormir</a:t>
            </a:r>
          </a:p>
          <a:p>
            <a:pPr marL="0" indent="0">
              <a:buNone/>
            </a:pPr>
            <a:r>
              <a:rPr lang="es-MX" b="1" dirty="0" smtClean="0"/>
              <a:t>4. </a:t>
            </a:r>
            <a:r>
              <a:rPr lang="es-MX" dirty="0" smtClean="0"/>
              <a:t>¿</a:t>
            </a:r>
            <a:r>
              <a:rPr lang="es-MX" b="1" dirty="0" smtClean="0"/>
              <a:t>Te aburres en la cuarentena?</a:t>
            </a:r>
          </a:p>
          <a:p>
            <a:pPr marL="0" indent="0">
              <a:buNone/>
            </a:pPr>
            <a:r>
              <a:rPr lang="es-MX" dirty="0" smtClean="0"/>
              <a:t>SI	NO</a:t>
            </a:r>
          </a:p>
          <a:p>
            <a:pPr marL="0" indent="0">
              <a:buNone/>
            </a:pPr>
            <a:r>
              <a:rPr lang="es-MX" b="1" dirty="0" smtClean="0"/>
              <a:t>5. </a:t>
            </a:r>
            <a:r>
              <a:rPr lang="es-MX" dirty="0" smtClean="0"/>
              <a:t>¿</a:t>
            </a:r>
            <a:r>
              <a:rPr lang="es-MX" b="1" dirty="0" smtClean="0"/>
              <a:t>Te da miedo el coronavirus?</a:t>
            </a:r>
          </a:p>
          <a:p>
            <a:pPr marL="0" indent="0">
              <a:buNone/>
            </a:pPr>
            <a:r>
              <a:rPr lang="es-MX" dirty="0" smtClean="0"/>
              <a:t>SI	NO 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4953000" y="1524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solidFill>
                  <a:srgbClr val="FF0000"/>
                </a:solidFill>
                <a:latin typeface="Bernard MT Condensed" pitchFamily="18" charset="0"/>
              </a:rPr>
              <a:t>EJEMPLO</a:t>
            </a:r>
            <a:endParaRPr lang="es-MX" sz="40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239000" y="3200400"/>
            <a:ext cx="1714500" cy="3416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s-MX" b="1" dirty="0" smtClean="0"/>
              <a:t>Este es un cuestionario de preguntas cerradas en donde use preguntas de opción múltiple, así como dicotómicas es decir con opciones de respuesta si/no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78308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457200" y="5105400"/>
            <a:ext cx="8305800" cy="930613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Sistematiza</a:t>
            </a:r>
            <a:r>
              <a:rPr lang="en-US" sz="2800" dirty="0" smtClean="0"/>
              <a:t>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respuestas</a:t>
            </a:r>
            <a:r>
              <a:rPr lang="en-US" sz="2800" dirty="0" smtClean="0"/>
              <a:t> de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encuestas</a:t>
            </a:r>
            <a:r>
              <a:rPr lang="en-US" sz="2800" dirty="0" smtClean="0"/>
              <a:t> de </a:t>
            </a:r>
            <a:r>
              <a:rPr lang="en-US" sz="2800" dirty="0" err="1" smtClean="0"/>
              <a:t>acuerdo</a:t>
            </a:r>
            <a:r>
              <a:rPr lang="en-US" sz="2800" dirty="0" smtClean="0"/>
              <a:t> a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veces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se </a:t>
            </a:r>
            <a:r>
              <a:rPr lang="en-US" sz="2800" dirty="0" err="1" smtClean="0"/>
              <a:t>hayan</a:t>
            </a:r>
            <a:r>
              <a:rPr lang="en-US" sz="2800" dirty="0" smtClean="0"/>
              <a:t> </a:t>
            </a:r>
            <a:r>
              <a:rPr lang="en-US" sz="2800" dirty="0" err="1" smtClean="0"/>
              <a:t>repetido</a:t>
            </a:r>
            <a:endParaRPr lang="es-MX" sz="28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641832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TABLA DE FRECUENCIAS </a:t>
            </a:r>
            <a:endParaRPr lang="es-MX" sz="44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10752"/>
              </p:ext>
            </p:extLst>
          </p:nvPr>
        </p:nvGraphicFramePr>
        <p:xfrm>
          <a:off x="609600" y="685800"/>
          <a:ext cx="80010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/>
                <a:gridCol w="1333500"/>
                <a:gridCol w="1333500"/>
                <a:gridCol w="1333500"/>
                <a:gridCol w="1333500"/>
                <a:gridCol w="1333500"/>
              </a:tblGrid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Preguntas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a)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</a:t>
                      </a:r>
                      <a:endParaRPr lang="es-MX" dirty="0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27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posición de imagen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954987019"/>
              </p:ext>
            </p:extLst>
          </p:nvPr>
        </p:nvGraphicFramePr>
        <p:xfrm>
          <a:off x="3200400" y="381000"/>
          <a:ext cx="55626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3855" y="2590800"/>
            <a:ext cx="2377440" cy="1371600"/>
          </a:xfrm>
        </p:spPr>
        <p:txBody>
          <a:bodyPr/>
          <a:lstStyle/>
          <a:p>
            <a:r>
              <a:rPr lang="en-US" dirty="0" smtClean="0"/>
              <a:t>GRAFICA</a:t>
            </a:r>
            <a:br>
              <a:rPr lang="en-US" dirty="0" smtClean="0"/>
            </a:br>
            <a:r>
              <a:rPr lang="en-US" dirty="0" smtClean="0"/>
              <a:t>DE </a:t>
            </a:r>
            <a:br>
              <a:rPr lang="en-US" dirty="0" smtClean="0"/>
            </a:br>
            <a:r>
              <a:rPr lang="en-US" dirty="0" smtClean="0"/>
              <a:t>RESULTADOS </a:t>
            </a:r>
            <a:endParaRPr lang="es-MX" dirty="0"/>
          </a:p>
        </p:txBody>
      </p:sp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3781392262"/>
              </p:ext>
            </p:extLst>
          </p:nvPr>
        </p:nvGraphicFramePr>
        <p:xfrm>
          <a:off x="2743200" y="16002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10 CuadroTexto"/>
          <p:cNvSpPr txBox="1"/>
          <p:nvPr/>
        </p:nvSpPr>
        <p:spPr>
          <a:xfrm rot="20337803">
            <a:off x="2611325" y="340839"/>
            <a:ext cx="20704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Total de personas a quien le hice la encuesta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1616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Reporte de la encuesta acerca de la cuarentena </a:t>
            </a:r>
            <a:endParaRPr lang="es-MX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3400" y="1676400"/>
            <a:ext cx="8381999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b="1" dirty="0" smtClean="0">
                <a:solidFill>
                  <a:srgbClr val="FFFF00"/>
                </a:solidFill>
              </a:rPr>
              <a:t>Introducción</a:t>
            </a:r>
            <a:r>
              <a:rPr lang="es-MX" b="1" dirty="0" smtClean="0"/>
              <a:t>: </a:t>
            </a:r>
            <a:r>
              <a:rPr lang="es-MX" dirty="0" smtClean="0"/>
              <a:t>el propósito de esta encuesta es saber que tanto conocen las personas acerca del coronavirus y como la pasan en la cuarentena.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b="1" dirty="0" smtClean="0">
                <a:solidFill>
                  <a:srgbClr val="FFFF00"/>
                </a:solidFill>
              </a:rPr>
              <a:t>Método</a:t>
            </a:r>
            <a:r>
              <a:rPr lang="es-MX" b="1" dirty="0" smtClean="0"/>
              <a:t>: </a:t>
            </a:r>
            <a:r>
              <a:rPr lang="es-MX" dirty="0" smtClean="0"/>
              <a:t>la encuesta se aplica a 5 personas de entre 28 a 50 años de edad, hombres y mujeres, de diversas ocupaciones, se plantearon preguntas relacionadas a la cuarentena.</a:t>
            </a:r>
          </a:p>
          <a:p>
            <a:pPr marL="0" indent="0">
              <a:buNone/>
            </a:pPr>
            <a:endParaRPr lang="es-MX" b="1" dirty="0" smtClean="0"/>
          </a:p>
          <a:p>
            <a:pPr marL="0" indent="0">
              <a:buNone/>
            </a:pPr>
            <a:r>
              <a:rPr lang="es-MX" b="1" dirty="0" smtClean="0">
                <a:solidFill>
                  <a:srgbClr val="FFFF00"/>
                </a:solidFill>
              </a:rPr>
              <a:t>Resultados: </a:t>
            </a:r>
            <a:r>
              <a:rPr lang="es-MX" dirty="0" smtClean="0"/>
              <a:t>el 60 % esta bien informado sobre que es el coronavirus, 3 personas se levantan temprano y 1 madruga y solo 1 se levanta tarde, la mayoría duerme durante la cuarentena y a al mas de la mitad le da miedo enfermarse del coronavirus  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b="1" dirty="0" smtClean="0">
                <a:solidFill>
                  <a:srgbClr val="FFFF00"/>
                </a:solidFill>
              </a:rPr>
              <a:t>Conclusión</a:t>
            </a:r>
            <a:r>
              <a:rPr lang="es-MX" b="1" dirty="0" smtClean="0"/>
              <a:t>: </a:t>
            </a:r>
            <a:r>
              <a:rPr lang="es-MX" dirty="0" smtClean="0"/>
              <a:t>las personas necesitas buscar e implementar  actividades para hacer en familia para no estar aburridos </a:t>
            </a:r>
            <a:endParaRPr lang="es-MX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8740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1599</TotalTime>
  <Words>306</Words>
  <Application>Microsoft Office PowerPoint</Application>
  <PresentationFormat>Presentación en pantalla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Paja</vt:lpstr>
      <vt:lpstr>LA ENCUESTA</vt:lpstr>
      <vt:lpstr>ENCUESTA SOBRE LA CUATENTENA POR EL CORONAVIRUS</vt:lpstr>
      <vt:lpstr>TABLA DE FRECUENCIAS </vt:lpstr>
      <vt:lpstr>GRAFICA DE  RESULTADOS </vt:lpstr>
      <vt:lpstr>Reporte de la encuesta acerca de la cuarentena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SONIDO</dc:title>
  <dc:creator>JESSICA CARREON</dc:creator>
  <cp:lastModifiedBy>JESSICA CARREON</cp:lastModifiedBy>
  <cp:revision>18</cp:revision>
  <dcterms:created xsi:type="dcterms:W3CDTF">2020-05-25T00:20:28Z</dcterms:created>
  <dcterms:modified xsi:type="dcterms:W3CDTF">2020-05-27T15:50:27Z</dcterms:modified>
</cp:coreProperties>
</file>