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833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65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6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60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187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97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4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448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87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726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4446-261A-410F-BA19-F115CEF4DE60}" type="datetimeFigureOut">
              <a:rPr lang="es-MX" smtClean="0"/>
              <a:t>02/06/2020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78DF-6CCB-4F27-96DE-E2AEAAA834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37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url=https%3A%2F%2Fes.dreamstime.com%2Fcollage-de-la-agricultura-del-cultivo-y-productos-image117235854&amp;psig=AOvVaw1p3-bzBdfGZzEIYuOc5YSy&amp;ust=1591162813210000&amp;source=images&amp;cd=vfe&amp;ved=0CAIQjRxqFwoTCPD37sa14ukCFQAAAAAdAAAAABB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m/url?sa=i&amp;url=https://colegioangeluz.com/&amp;psig=AOvVaw2FAdlCyHRDttMEzwx8Vnff&amp;ust=1590450420285000&amp;source=images&amp;cd=vfe&amp;ved=0CAIQjRxqFwoTCJDt4NPXzekCFQAAAAAdAAAAABAD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url=https%3A%2F%2Fwww.freepik.es%2Fvector-gratis%2Fescena-fondo-cesped-verde_1466353.htm&amp;psig=AOvVaw1mv6yOiJc9FvWFlTl7lYnW&amp;ust=1591166317382000&amp;source=images&amp;cd=vfe&amp;ved=0CAIQjRxqFwoTCKiJ7crC4ukCFQAAAAAdAAAAAB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url=https%3A%2F%2Fes.vectorhq.com%2Fistock%2Ffarming-kids-267104&amp;psig=AOvVaw3_4mDwXK5oSzaPNyvtaSa_&amp;ust=1591164721590000&amp;source=images&amp;cd=vfe&amp;ved=0CAIQjRxqFwoTCIia_tG84ukCFQAAAAAdAAAAABA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url=https%3A%2F%2Fwww.vecol.com.co%2Fvecol-para-ninos&amp;psig=AOvVaw2II4UP3aDv1R9uSsB_ipwB&amp;ust=1591164913395000&amp;source=images&amp;cd=vfe&amp;ved=0CAIQjRxqFwoTCKjbiLq94ukCFQAAAAAdAAAAABA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url=https%3A%2F%2Fwww.freepik.es%2Fvector-premium%2Filustracion-dibujos-animados-nino-feliz-pesca_6385939.htm&amp;psig=AOvVaw3vjz1xO-zSJmJy_23nk73Y&amp;ust=1591165109935000&amp;source=images&amp;cd=vfe&amp;ved=0CAIQjRxqFwoTCIDR-4q-4ukCFQAAAAAdAAAAABA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i&amp;url=https%3A%2F%2Fgaleria.dibujos.net%2Fnaturaleza%2Fel-bosque%2Fbosque-2-pintado-por-madera-9313090.html&amp;psig=AOvVaw0aHtenWhhJ-D46hE--ruHr&amp;ust=1591165224899000&amp;source=images&amp;cd=vfe&amp;ved=0CAIQjRxqFwoTCOjqysK-4ukCFQAAAAAdAAAAABA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url=https://mexicominero.org/&amp;psig=AOvVaw3mhz42Ulo9u1kMC1OdDxB1&amp;ust=1591165597695000&amp;source=images&amp;cd=vfe&amp;ved=0CAIQjRxqFwoTCMC-t_q_4ukCFQAAAAAdAAAAABAb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ollage De La Agricultura Del Cultivo Y De Productos Foto de ...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676401"/>
            <a:ext cx="9144000" cy="3505200"/>
          </a:xfrm>
        </p:spPr>
        <p:txBody>
          <a:bodyPr>
            <a:noAutofit/>
          </a:bodyPr>
          <a:lstStyle/>
          <a:p>
            <a:r>
              <a:rPr lang="en-US" sz="12500" b="1" dirty="0" smtClean="0">
                <a:ln w="889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ACTIVIDADES PRIMARIAS</a:t>
            </a:r>
            <a:endParaRPr lang="es-MX" sz="12500" b="1" dirty="0">
              <a:ln w="889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8 Imagen" descr="Colegio Angeluz – Colegio en Matamoros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2654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00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scena de fondo con césped verde | Vector Grati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0"/>
            <a:ext cx="9136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ury Gothic" pitchFamily="34" charset="0"/>
              </a:rPr>
              <a:t>Las </a:t>
            </a:r>
            <a:r>
              <a:rPr lang="en-US" b="1" dirty="0" err="1" smtClean="0">
                <a:latin typeface="Century Gothic" pitchFamily="34" charset="0"/>
              </a:rPr>
              <a:t>actividades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primarias</a:t>
            </a:r>
            <a:r>
              <a:rPr lang="en-US" b="1" dirty="0" smtClean="0">
                <a:latin typeface="Century Gothic" pitchFamily="34" charset="0"/>
              </a:rPr>
              <a:t> son </a:t>
            </a:r>
            <a:r>
              <a:rPr lang="en-US" b="1" dirty="0" err="1" smtClean="0">
                <a:latin typeface="Century Gothic" pitchFamily="34" charset="0"/>
              </a:rPr>
              <a:t>muy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 smtClean="0">
                <a:latin typeface="Century Gothic" pitchFamily="34" charset="0"/>
              </a:rPr>
              <a:t>importantes</a:t>
            </a:r>
            <a:r>
              <a:rPr lang="en-US" b="1" dirty="0" smtClean="0">
                <a:latin typeface="Century Gothic" pitchFamily="34" charset="0"/>
              </a:rPr>
              <a:t>…</a:t>
            </a:r>
            <a:endParaRPr lang="es-MX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800" dirty="0" smtClean="0">
                <a:latin typeface="Century Gothic" pitchFamily="34" charset="0"/>
              </a:rPr>
              <a:t>Son las actividades que satisfacen una necesidad empleando para ello elementos o procesos naturales </a:t>
            </a:r>
            <a:endParaRPr lang="es-MX" sz="4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2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"/>
            <a:ext cx="6718300" cy="67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>
                <a:latin typeface="Century Gothic" pitchFamily="34" charset="0"/>
              </a:rPr>
              <a:t>Las </a:t>
            </a:r>
            <a:r>
              <a:rPr lang="es-MX" sz="4400" b="1" dirty="0" smtClean="0">
                <a:latin typeface="Century Gothic" pitchFamily="34" charset="0"/>
              </a:rPr>
              <a:t>actividades primarias </a:t>
            </a:r>
            <a:r>
              <a:rPr lang="es-MX" sz="4400" dirty="0" smtClean="0">
                <a:latin typeface="Century Gothic" pitchFamily="34" charset="0"/>
              </a:rPr>
              <a:t>se extraen de una sola fuente que es la naturaleza, son las actividades que desarrollan las personas para obtener cosas de los recursos naturales y posteriormente usarlas </a:t>
            </a:r>
            <a:r>
              <a:rPr lang="es-MX" sz="4400" i="1" dirty="0" smtClean="0">
                <a:latin typeface="Century Gothic" pitchFamily="34" charset="0"/>
              </a:rPr>
              <a:t>sin transfórmalas</a:t>
            </a:r>
            <a:endParaRPr lang="es-MX" sz="4400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7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800" dirty="0" smtClean="0">
                <a:latin typeface="Century Gothic" pitchFamily="34" charset="0"/>
              </a:rPr>
              <a:t>Las actividades primarias se extrae; para lograrse extraemos de la naturaleza los elementos o </a:t>
            </a:r>
            <a:r>
              <a:rPr lang="es-MX" sz="4800" b="1" dirty="0" smtClean="0">
                <a:latin typeface="Century Gothic" pitchFamily="34" charset="0"/>
              </a:rPr>
              <a:t>materias primas vegetales, animales y minerales</a:t>
            </a:r>
            <a:endParaRPr lang="es-MX" sz="4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7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39"/>
            <a:ext cx="9144000" cy="68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7529" y="228600"/>
            <a:ext cx="4419600" cy="1447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MX" sz="3100" dirty="0" smtClean="0">
                <a:latin typeface="Arial Black" pitchFamily="34" charset="0"/>
              </a:rPr>
              <a:t>Las actividades primarias se clasifican en 5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62200" y="2057400"/>
            <a:ext cx="3886200" cy="2971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s-MX" dirty="0" smtClean="0">
                <a:latin typeface="Century Gothic" pitchFamily="34" charset="0"/>
              </a:rPr>
              <a:t>Agricultura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s-MX" dirty="0" smtClean="0">
                <a:latin typeface="Century Gothic" pitchFamily="34" charset="0"/>
              </a:rPr>
              <a:t>La ganadería</a:t>
            </a:r>
            <a:endParaRPr lang="es-MX" dirty="0" smtClean="0">
              <a:latin typeface="Century Gothic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MX" dirty="0" smtClean="0">
                <a:latin typeface="Century Gothic" pitchFamily="34" charset="0"/>
              </a:rPr>
              <a:t>Pesca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s-MX" dirty="0" smtClean="0">
                <a:latin typeface="Century Gothic" pitchFamily="34" charset="0"/>
              </a:rPr>
              <a:t>Explotación forestal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s-MX" dirty="0" smtClean="0">
                <a:latin typeface="Century Gothic" pitchFamily="34" charset="0"/>
              </a:rPr>
              <a:t>Minería e hidrocarburos </a:t>
            </a:r>
          </a:p>
        </p:txBody>
      </p:sp>
    </p:spTree>
    <p:extLst>
      <p:ext uri="{BB962C8B-B14F-4D97-AF65-F5344CB8AC3E}">
        <p14:creationId xmlns:p14="http://schemas.microsoft.com/office/powerpoint/2010/main" val="358489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rming Kids stock photos - VectorHQ.c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387"/>
            <a:ext cx="5486400" cy="49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8000" b="1" dirty="0" smtClean="0">
                <a:ln w="5715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agricultura </a:t>
            </a:r>
            <a:endParaRPr lang="es-MX" sz="8000" b="1" dirty="0">
              <a:ln w="5715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0" y="1977461"/>
            <a:ext cx="4191000" cy="45259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MX" sz="3300" dirty="0" smtClean="0">
                <a:latin typeface="Century Gothic" pitchFamily="34" charset="0"/>
              </a:rPr>
              <a:t>Es el cultivo de la tierra para obtener principalmente alimentos como vegetales, cereales, semillas y frutas.</a:t>
            </a:r>
          </a:p>
        </p:txBody>
      </p:sp>
    </p:spTree>
    <p:extLst>
      <p:ext uri="{BB962C8B-B14F-4D97-AF65-F5344CB8AC3E}">
        <p14:creationId xmlns:p14="http://schemas.microsoft.com/office/powerpoint/2010/main" val="398370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ECOL :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1796" y="24581"/>
            <a:ext cx="78390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32" y="2819400"/>
            <a:ext cx="5715000" cy="1143000"/>
          </a:xfrm>
        </p:spPr>
        <p:txBody>
          <a:bodyPr>
            <a:noAutofit/>
          </a:bodyPr>
          <a:lstStyle/>
          <a:p>
            <a:r>
              <a:rPr lang="es-MX" sz="7200" dirty="0" smtClean="0">
                <a:ln w="38100">
                  <a:solidFill>
                    <a:srgbClr val="7030A0"/>
                  </a:solidFill>
                </a:ln>
                <a:noFill/>
              </a:rPr>
              <a:t>La</a:t>
            </a:r>
            <a:r>
              <a:rPr lang="es-MX" sz="7200" dirty="0" smtClean="0"/>
              <a:t> </a:t>
            </a:r>
            <a:r>
              <a:rPr lang="es-MX" sz="7200" dirty="0" smtClean="0">
                <a:ln w="38100">
                  <a:solidFill>
                    <a:srgbClr val="7030A0"/>
                  </a:solidFill>
                </a:ln>
                <a:noFill/>
              </a:rPr>
              <a:t>ganadería</a:t>
            </a:r>
            <a:endParaRPr lang="es-MX" sz="7200" dirty="0">
              <a:ln w="38100">
                <a:solidFill>
                  <a:srgbClr val="7030A0"/>
                </a:solidFill>
              </a:ln>
              <a:noFill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810000"/>
            <a:ext cx="85344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Century Gothic" pitchFamily="34" charset="0"/>
              </a:rPr>
              <a:t>Crianza de animales como vacas cerdos, borregos o gallinas, etc. para el consumo de carne y producción  de la leche. </a:t>
            </a:r>
          </a:p>
        </p:txBody>
      </p:sp>
    </p:spTree>
    <p:extLst>
      <p:ext uri="{BB962C8B-B14F-4D97-AF65-F5344CB8AC3E}">
        <p14:creationId xmlns:p14="http://schemas.microsoft.com/office/powerpoint/2010/main" val="12142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lustración de dibujos animados niño feliz pesca | Vector Premi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872613"/>
            <a:ext cx="596265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76200"/>
            <a:ext cx="47244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</a:t>
            </a:r>
            <a:r>
              <a:rPr lang="en-US" sz="9600" b="1" dirty="0">
                <a:ln w="381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en-US" sz="9600" b="1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esca</a:t>
            </a:r>
            <a:endParaRPr lang="es-MX" sz="9600" b="1" dirty="0">
              <a:ln w="381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600" dirty="0">
                <a:latin typeface="Century Gothic" pitchFamily="34" charset="0"/>
              </a:rPr>
              <a:t>S</a:t>
            </a:r>
            <a:r>
              <a:rPr lang="es-MX" sz="3600" dirty="0" smtClean="0">
                <a:latin typeface="Century Gothic" pitchFamily="34" charset="0"/>
              </a:rPr>
              <a:t>e desarrolla </a:t>
            </a:r>
            <a:r>
              <a:rPr lang="es-MX" sz="3600" dirty="0">
                <a:latin typeface="Century Gothic" pitchFamily="34" charset="0"/>
              </a:rPr>
              <a:t>en su mayor parte en aguas marinas, obteniéndose de ellas diferentes peces, crustáceos y moluscos.</a:t>
            </a:r>
            <a:endParaRPr lang="en-US" sz="36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7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85800"/>
            <a:ext cx="4790463" cy="1143000"/>
          </a:xfrm>
        </p:spPr>
        <p:txBody>
          <a:bodyPr>
            <a:noAutofit/>
          </a:bodyPr>
          <a:lstStyle/>
          <a:p>
            <a:pPr algn="l"/>
            <a:r>
              <a:rPr lang="es-MX" sz="6000" b="1" dirty="0" smtClean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e</a:t>
            </a:r>
            <a:r>
              <a:rPr lang="es-MX" sz="6000" b="1" dirty="0" smtClean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xplotación</a:t>
            </a:r>
            <a:r>
              <a:rPr lang="es-MX" sz="6000" b="1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MX" sz="6000" b="1" dirty="0" smtClean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forestal</a:t>
            </a:r>
            <a:endParaRPr lang="es-MX" sz="6000" b="1" dirty="0">
              <a:ln w="381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Dibujo de Bosque pintado por Madera en Dibujos.net el día 12-09-11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90800"/>
            <a:ext cx="5247663" cy="42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0457" y="838200"/>
            <a:ext cx="3761143" cy="60001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dirty="0" smtClean="0">
                <a:latin typeface="Century Gothic" pitchFamily="34" charset="0"/>
              </a:rPr>
              <a:t>Tala </a:t>
            </a:r>
            <a:r>
              <a:rPr lang="es-MX" sz="3600" dirty="0">
                <a:latin typeface="Century Gothic" pitchFamily="34" charset="0"/>
              </a:rPr>
              <a:t>de árboles de bosques y selvas naturales para obtener el máximo beneficio y aprovechamiento económico de éstos.</a:t>
            </a:r>
            <a:endParaRPr lang="en-US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7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</a:t>
            </a:r>
            <a:r>
              <a:rPr lang="en-US" sz="8000" b="1" dirty="0" err="1" smtClean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minerales</a:t>
            </a:r>
            <a:r>
              <a:rPr lang="en-US" sz="8000" b="1" dirty="0" smtClean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</a:t>
            </a:r>
            <a:br>
              <a:rPr lang="en-US" sz="8000" b="1" dirty="0" smtClean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s-MX" sz="8000" b="1" dirty="0">
              <a:ln w="38100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 smtClean="0"/>
              <a:t>Se </a:t>
            </a:r>
            <a:r>
              <a:rPr lang="es-MX" sz="4000" dirty="0"/>
              <a:t>refiere a la exploración, explotación y aprovechamiento de </a:t>
            </a:r>
            <a:r>
              <a:rPr lang="es-MX" sz="4000" b="1" dirty="0"/>
              <a:t>minerales</a:t>
            </a:r>
            <a:r>
              <a:rPr lang="es-MX" sz="4000" dirty="0"/>
              <a:t>.</a:t>
            </a:r>
          </a:p>
        </p:txBody>
      </p:sp>
      <p:pic>
        <p:nvPicPr>
          <p:cNvPr id="6" name="5 Imagen" descr="México Minero | Todo inicia con la minería">
            <a:hlinkClick r:id="rId2" tgtFrame="&quot;_blank&quot;"/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7" b="94373" l="3262" r="95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8001000" cy="3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295400" y="810161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hidrocarburos</a:t>
            </a:r>
            <a:r>
              <a:rPr lang="en-US" sz="8000" b="1" dirty="0" smtClean="0">
                <a:ln w="381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867931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202</Words>
  <Application>Microsoft Office PowerPoint</Application>
  <PresentationFormat>Presentación en pantalla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ACTIVIDADES PRIMARIAS</vt:lpstr>
      <vt:lpstr>Presentación de PowerPoint</vt:lpstr>
      <vt:lpstr>Presentación de PowerPoint</vt:lpstr>
      <vt:lpstr>Las actividades primarias se clasifican en 5 </vt:lpstr>
      <vt:lpstr>La agricultura </vt:lpstr>
      <vt:lpstr>La ganadería</vt:lpstr>
      <vt:lpstr>La pesca</vt:lpstr>
      <vt:lpstr>La explotación forestal</vt:lpstr>
      <vt:lpstr>Los minerales e </vt:lpstr>
      <vt:lpstr>Las actividades primarias son muy importantes…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ACTIVIDADS PRIMARIAS</dc:title>
  <dc:creator>JESSICA CARREON</dc:creator>
  <cp:lastModifiedBy>JESSICA CARREON</cp:lastModifiedBy>
  <cp:revision>9</cp:revision>
  <dcterms:created xsi:type="dcterms:W3CDTF">2020-06-02T05:35:13Z</dcterms:created>
  <dcterms:modified xsi:type="dcterms:W3CDTF">2020-06-02T14:30:48Z</dcterms:modified>
</cp:coreProperties>
</file>