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898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CD38B-0271-4A1C-BB62-350C28A30D8D}" type="datetimeFigureOut">
              <a:rPr lang="fr-FR" smtClean="0"/>
              <a:pPr/>
              <a:t>05/05/2012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B4EC6-FB33-4F6A-9034-84B2406C267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 spd="med">
    <p:pull dir="l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CD38B-0271-4A1C-BB62-350C28A30D8D}" type="datetimeFigureOut">
              <a:rPr lang="fr-FR" smtClean="0"/>
              <a:pPr/>
              <a:t>05/05/2012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B4EC6-FB33-4F6A-9034-84B2406C267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 spd="med">
    <p:pull dir="l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CD38B-0271-4A1C-BB62-350C28A30D8D}" type="datetimeFigureOut">
              <a:rPr lang="fr-FR" smtClean="0"/>
              <a:pPr/>
              <a:t>05/05/2012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B4EC6-FB33-4F6A-9034-84B2406C267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 spd="med">
    <p:pull dir="l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CD38B-0271-4A1C-BB62-350C28A30D8D}" type="datetimeFigureOut">
              <a:rPr lang="fr-FR" smtClean="0"/>
              <a:pPr/>
              <a:t>05/05/2012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B4EC6-FB33-4F6A-9034-84B2406C267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 spd="med">
    <p:pull dir="l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CD38B-0271-4A1C-BB62-350C28A30D8D}" type="datetimeFigureOut">
              <a:rPr lang="fr-FR" smtClean="0"/>
              <a:pPr/>
              <a:t>05/05/2012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B4EC6-FB33-4F6A-9034-84B2406C267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 spd="med">
    <p:pull dir="l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CD38B-0271-4A1C-BB62-350C28A30D8D}" type="datetimeFigureOut">
              <a:rPr lang="fr-FR" smtClean="0"/>
              <a:pPr/>
              <a:t>05/05/2012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B4EC6-FB33-4F6A-9034-84B2406C267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 spd="med">
    <p:pull dir="l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CD38B-0271-4A1C-BB62-350C28A30D8D}" type="datetimeFigureOut">
              <a:rPr lang="fr-FR" smtClean="0"/>
              <a:pPr/>
              <a:t>05/05/2012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B4EC6-FB33-4F6A-9034-84B2406C267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 spd="med">
    <p:pull dir="l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CD38B-0271-4A1C-BB62-350C28A30D8D}" type="datetimeFigureOut">
              <a:rPr lang="fr-FR" smtClean="0"/>
              <a:pPr/>
              <a:t>05/05/2012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B4EC6-FB33-4F6A-9034-84B2406C267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 spd="med">
    <p:pull dir="l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CD38B-0271-4A1C-BB62-350C28A30D8D}" type="datetimeFigureOut">
              <a:rPr lang="fr-FR" smtClean="0"/>
              <a:pPr/>
              <a:t>05/05/2012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B4EC6-FB33-4F6A-9034-84B2406C267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 spd="med">
    <p:pull dir="l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CD38B-0271-4A1C-BB62-350C28A30D8D}" type="datetimeFigureOut">
              <a:rPr lang="fr-FR" smtClean="0"/>
              <a:pPr/>
              <a:t>05/05/2012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B4EC6-FB33-4F6A-9034-84B2406C267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 spd="med">
    <p:pull dir="l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CD38B-0271-4A1C-BB62-350C28A30D8D}" type="datetimeFigureOut">
              <a:rPr lang="fr-FR" smtClean="0"/>
              <a:pPr/>
              <a:t>05/05/2012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B4EC6-FB33-4F6A-9034-84B2406C267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 spd="med">
    <p:pull dir="l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t="-23000" b="-2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5CD38B-0271-4A1C-BB62-350C28A30D8D}" type="datetimeFigureOut">
              <a:rPr lang="fr-FR" smtClean="0"/>
              <a:pPr/>
              <a:t>05/05/2012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AB4EC6-FB33-4F6A-9034-84B2406C267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pull dir="lu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40742" y="2348880"/>
            <a:ext cx="7374903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fr-FR" sz="4800" b="1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If you ______ (eat) too </a:t>
            </a:r>
          </a:p>
          <a:p>
            <a:pPr algn="ctr"/>
            <a:r>
              <a:rPr lang="fr-FR" sz="4800" b="1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much, you ______ (get) fat.</a:t>
            </a:r>
            <a:endParaRPr lang="fr-FR" sz="4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Forte" pitchFamily="66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618390" y="2132856"/>
            <a:ext cx="1018227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fr-FR" sz="4800" b="1" cap="none" spc="50" dirty="0" err="1" smtClean="0">
                <a:ln w="11430">
                  <a:solidFill>
                    <a:srgbClr val="C00000"/>
                  </a:solidFill>
                </a:ln>
                <a:gradFill>
                  <a:gsLst>
                    <a:gs pos="25000">
                      <a:srgbClr val="FFFF00"/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eat</a:t>
            </a:r>
            <a:endParaRPr lang="fr-FR" sz="4800" b="1" cap="none" spc="50" dirty="0">
              <a:ln w="11430">
                <a:solidFill>
                  <a:srgbClr val="C00000"/>
                </a:solidFill>
              </a:ln>
              <a:gradFill>
                <a:gsLst>
                  <a:gs pos="25000">
                    <a:srgbClr val="FFFF00"/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Forte" pitchFamily="66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262582" y="2996952"/>
            <a:ext cx="1007392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fr-FR" sz="4800" b="1" cap="none" spc="50" dirty="0" err="1" smtClean="0">
                <a:ln w="11430">
                  <a:solidFill>
                    <a:srgbClr val="C00000"/>
                  </a:solidFill>
                </a:ln>
                <a:gradFill>
                  <a:gsLst>
                    <a:gs pos="25000">
                      <a:srgbClr val="FFFF00"/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get</a:t>
            </a:r>
            <a:endParaRPr lang="fr-FR" sz="4800" b="1" cap="none" spc="50" dirty="0">
              <a:ln w="11430">
                <a:solidFill>
                  <a:srgbClr val="C00000"/>
                </a:solidFill>
              </a:ln>
              <a:gradFill>
                <a:gsLst>
                  <a:gs pos="25000">
                    <a:srgbClr val="FFFF00"/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Forte" pitchFamily="66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195736" y="404664"/>
            <a:ext cx="4730526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3600" b="1" cap="none" spc="0" dirty="0" err="1" smtClean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nap ITC" pitchFamily="82" charset="0"/>
              </a:rPr>
              <a:t>Zero</a:t>
            </a:r>
            <a:r>
              <a:rPr lang="fr-FR" sz="3600" b="1" cap="none" spc="0" dirty="0" smtClean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nap ITC" pitchFamily="82" charset="0"/>
              </a:rPr>
              <a:t> </a:t>
            </a:r>
            <a:r>
              <a:rPr lang="fr-FR" sz="3600" b="1" cap="none" spc="0" dirty="0" err="1" smtClean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nap ITC" pitchFamily="82" charset="0"/>
              </a:rPr>
              <a:t>conditional</a:t>
            </a:r>
            <a:r>
              <a:rPr lang="fr-FR" sz="3600" b="1" cap="none" spc="0" dirty="0" smtClean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nap ITC" pitchFamily="82" charset="0"/>
              </a:rPr>
              <a:t> </a:t>
            </a:r>
          </a:p>
          <a:p>
            <a:pPr algn="ctr"/>
            <a:r>
              <a:rPr lang="fr-FR" sz="3600" b="1" cap="none" spc="0" dirty="0" smtClean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nap ITC" pitchFamily="82" charset="0"/>
              </a:rPr>
              <a:t>for </a:t>
            </a:r>
            <a:r>
              <a:rPr lang="fr-FR" sz="3600" b="1" cap="none" spc="0" dirty="0" err="1" smtClean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nap ITC" pitchFamily="82" charset="0"/>
              </a:rPr>
              <a:t>general</a:t>
            </a:r>
            <a:r>
              <a:rPr lang="fr-FR" sz="3600" b="1" cap="none" spc="0" dirty="0" smtClean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nap ITC" pitchFamily="82" charset="0"/>
              </a:rPr>
              <a:t> </a:t>
            </a:r>
            <a:r>
              <a:rPr lang="fr-FR" sz="3600" b="1" cap="none" spc="0" dirty="0" err="1" smtClean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nap ITC" pitchFamily="82" charset="0"/>
              </a:rPr>
              <a:t>facts</a:t>
            </a:r>
            <a:endParaRPr lang="fr-FR" sz="3600" b="1" cap="none" spc="0" dirty="0" smtClean="0">
              <a:ln w="18000">
                <a:solidFill>
                  <a:srgbClr val="C00000"/>
                </a:solidFill>
                <a:prstDash val="solid"/>
                <a:miter lim="800000"/>
              </a:ln>
              <a:solidFill>
                <a:srgbClr val="FFFF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Snap ITC" pitchFamily="82" charset="0"/>
            </a:endParaRPr>
          </a:p>
        </p:txBody>
      </p:sp>
      <p:pic>
        <p:nvPicPr>
          <p:cNvPr id="5122" name="Picture 2" descr="C:\Users\JANET\AppData\Local\Microsoft\Windows\Temporary Internet Files\Content.IE5\YOJV5XMD\MC900397522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35896" y="4293096"/>
            <a:ext cx="1826057" cy="1846174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95736" y="404664"/>
            <a:ext cx="4730526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3600" b="1" cap="none" spc="0" dirty="0" err="1" smtClean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nap ITC" pitchFamily="82" charset="0"/>
              </a:rPr>
              <a:t>Zero</a:t>
            </a:r>
            <a:r>
              <a:rPr lang="fr-FR" sz="3600" b="1" cap="none" spc="0" dirty="0" smtClean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nap ITC" pitchFamily="82" charset="0"/>
              </a:rPr>
              <a:t> </a:t>
            </a:r>
            <a:r>
              <a:rPr lang="fr-FR" sz="3600" b="1" cap="none" spc="0" dirty="0" err="1" smtClean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nap ITC" pitchFamily="82" charset="0"/>
              </a:rPr>
              <a:t>conditional</a:t>
            </a:r>
            <a:r>
              <a:rPr lang="fr-FR" sz="3600" b="1" cap="none" spc="0" dirty="0" smtClean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nap ITC" pitchFamily="82" charset="0"/>
              </a:rPr>
              <a:t> </a:t>
            </a:r>
          </a:p>
          <a:p>
            <a:pPr algn="ctr"/>
            <a:r>
              <a:rPr lang="fr-FR" sz="3600" b="1" cap="none" spc="0" dirty="0" smtClean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nap ITC" pitchFamily="82" charset="0"/>
              </a:rPr>
              <a:t>for </a:t>
            </a:r>
            <a:r>
              <a:rPr lang="fr-FR" sz="3600" b="1" cap="none" spc="0" dirty="0" err="1" smtClean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nap ITC" pitchFamily="82" charset="0"/>
              </a:rPr>
              <a:t>general</a:t>
            </a:r>
            <a:r>
              <a:rPr lang="fr-FR" sz="3600" b="1" cap="none" spc="0" dirty="0" smtClean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nap ITC" pitchFamily="82" charset="0"/>
              </a:rPr>
              <a:t> </a:t>
            </a:r>
            <a:r>
              <a:rPr lang="fr-FR" sz="3600" b="1" cap="none" spc="0" dirty="0" err="1" smtClean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nap ITC" pitchFamily="82" charset="0"/>
              </a:rPr>
              <a:t>facts</a:t>
            </a:r>
            <a:endParaRPr lang="fr-FR" sz="3600" b="1" cap="none" spc="0" dirty="0" smtClean="0">
              <a:ln w="18000">
                <a:solidFill>
                  <a:srgbClr val="C00000"/>
                </a:solidFill>
                <a:prstDash val="solid"/>
                <a:miter lim="800000"/>
              </a:ln>
              <a:solidFill>
                <a:srgbClr val="FFFF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Snap ITC" pitchFamily="8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-82450" y="2348880"/>
            <a:ext cx="9221372" cy="230832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8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rte" pitchFamily="66" charset="0"/>
              </a:rPr>
              <a:t>When you </a:t>
            </a:r>
            <a:r>
              <a:rPr lang="en-US" sz="48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rte" pitchFamily="66" charset="0"/>
              </a:rPr>
              <a:t>_________ (fly) </a:t>
            </a:r>
            <a:r>
              <a:rPr lang="en-US" sz="48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rte" pitchFamily="66" charset="0"/>
              </a:rPr>
              <a:t>budget </a:t>
            </a:r>
            <a:endParaRPr lang="en-US" sz="4800" b="1" dirty="0" smtClean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rte" pitchFamily="66" charset="0"/>
            </a:endParaRPr>
          </a:p>
          <a:p>
            <a:pPr algn="ctr"/>
            <a:r>
              <a:rPr lang="en-US" sz="48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rte" pitchFamily="66" charset="0"/>
              </a:rPr>
              <a:t>airline</a:t>
            </a:r>
            <a:r>
              <a:rPr lang="en-US" sz="48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rte" pitchFamily="66" charset="0"/>
              </a:rPr>
              <a:t>, </a:t>
            </a:r>
            <a:r>
              <a:rPr lang="en-US" sz="48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rte" pitchFamily="66" charset="0"/>
              </a:rPr>
              <a:t> you ________ (have) </a:t>
            </a:r>
          </a:p>
          <a:p>
            <a:pPr algn="ctr"/>
            <a:r>
              <a:rPr lang="en-US" sz="48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rte" pitchFamily="66" charset="0"/>
              </a:rPr>
              <a:t>to </a:t>
            </a:r>
            <a:r>
              <a:rPr lang="en-US" sz="48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rte" pitchFamily="66" charset="0"/>
              </a:rPr>
              <a:t>pay for </a:t>
            </a:r>
            <a:r>
              <a:rPr lang="en-US" sz="48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rte" pitchFamily="66" charset="0"/>
              </a:rPr>
              <a:t>your </a:t>
            </a:r>
            <a:r>
              <a:rPr lang="en-US" sz="48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rte" pitchFamily="66" charset="0"/>
              </a:rPr>
              <a:t>drinks and snacks. </a:t>
            </a:r>
            <a:endParaRPr lang="fr-FR" sz="4800" b="1" cap="none" spc="50" dirty="0">
              <a:ln w="11430"/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rte" pitchFamily="66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563888" y="2420888"/>
            <a:ext cx="1010534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fr-FR" sz="4800" b="1" cap="none" spc="50" dirty="0" err="1" smtClean="0">
                <a:ln w="11430">
                  <a:solidFill>
                    <a:srgbClr val="C00000"/>
                  </a:solidFill>
                </a:ln>
                <a:gradFill>
                  <a:gsLst>
                    <a:gs pos="25000">
                      <a:srgbClr val="FFFF00"/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fly</a:t>
            </a:r>
            <a:endParaRPr lang="fr-FR" sz="4800" b="1" cap="none" spc="50" dirty="0">
              <a:ln w="11430">
                <a:solidFill>
                  <a:srgbClr val="C00000"/>
                </a:solidFill>
              </a:ln>
              <a:gradFill>
                <a:gsLst>
                  <a:gs pos="25000">
                    <a:srgbClr val="FFFF00"/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Forte" pitchFamily="66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480373" y="3140968"/>
            <a:ext cx="1374608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fr-FR" sz="4800" b="1" cap="none" spc="50" dirty="0" smtClean="0">
                <a:ln w="11430">
                  <a:solidFill>
                    <a:srgbClr val="C00000"/>
                  </a:solidFill>
                </a:ln>
                <a:gradFill>
                  <a:gsLst>
                    <a:gs pos="25000">
                      <a:srgbClr val="FFFF00"/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have</a:t>
            </a:r>
            <a:endParaRPr lang="fr-FR" sz="4800" b="1" cap="none" spc="50" dirty="0">
              <a:ln w="11430">
                <a:solidFill>
                  <a:srgbClr val="C00000"/>
                </a:solidFill>
              </a:ln>
              <a:gradFill>
                <a:gsLst>
                  <a:gs pos="25000">
                    <a:srgbClr val="FFFF00"/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Forte" pitchFamily="66" charset="0"/>
            </a:endParaRPr>
          </a:p>
        </p:txBody>
      </p:sp>
      <p:pic>
        <p:nvPicPr>
          <p:cNvPr id="4098" name="Picture 2" descr="C:\Users\JANET\AppData\Local\Microsoft\Windows\Temporary Internet Files\Content.IE5\E96H3I5V\MC900411944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47864" y="4797152"/>
            <a:ext cx="2339912" cy="1831709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95736" y="404664"/>
            <a:ext cx="4730526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3600" b="1" cap="none" spc="0" dirty="0" err="1" smtClean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nap ITC" pitchFamily="82" charset="0"/>
              </a:rPr>
              <a:t>Zero</a:t>
            </a:r>
            <a:r>
              <a:rPr lang="fr-FR" sz="3600" b="1" cap="none" spc="0" dirty="0" smtClean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nap ITC" pitchFamily="82" charset="0"/>
              </a:rPr>
              <a:t> </a:t>
            </a:r>
            <a:r>
              <a:rPr lang="fr-FR" sz="3600" b="1" cap="none" spc="0" dirty="0" err="1" smtClean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nap ITC" pitchFamily="82" charset="0"/>
              </a:rPr>
              <a:t>conditional</a:t>
            </a:r>
            <a:r>
              <a:rPr lang="fr-FR" sz="3600" b="1" cap="none" spc="0" dirty="0" smtClean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nap ITC" pitchFamily="82" charset="0"/>
              </a:rPr>
              <a:t> </a:t>
            </a:r>
          </a:p>
          <a:p>
            <a:pPr algn="ctr"/>
            <a:r>
              <a:rPr lang="fr-FR" sz="3600" b="1" cap="none" spc="0" dirty="0" smtClean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nap ITC" pitchFamily="82" charset="0"/>
              </a:rPr>
              <a:t>for </a:t>
            </a:r>
            <a:r>
              <a:rPr lang="fr-FR" sz="3600" b="1" cap="none" spc="0" dirty="0" err="1" smtClean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nap ITC" pitchFamily="82" charset="0"/>
              </a:rPr>
              <a:t>general</a:t>
            </a:r>
            <a:r>
              <a:rPr lang="fr-FR" sz="3600" b="1" cap="none" spc="0" dirty="0" smtClean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nap ITC" pitchFamily="82" charset="0"/>
              </a:rPr>
              <a:t> </a:t>
            </a:r>
            <a:r>
              <a:rPr lang="fr-FR" sz="3600" b="1" cap="none" spc="0" dirty="0" err="1" smtClean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nap ITC" pitchFamily="82" charset="0"/>
              </a:rPr>
              <a:t>facts</a:t>
            </a:r>
            <a:endParaRPr lang="fr-FR" sz="3600" b="1" cap="none" spc="0" dirty="0" smtClean="0">
              <a:ln w="18000">
                <a:solidFill>
                  <a:srgbClr val="C00000"/>
                </a:solidFill>
                <a:prstDash val="solid"/>
                <a:miter lim="800000"/>
              </a:ln>
              <a:solidFill>
                <a:srgbClr val="FFFF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Snap ITC" pitchFamily="8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4746" y="2348880"/>
            <a:ext cx="8686993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8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rte" pitchFamily="66" charset="0"/>
              </a:rPr>
              <a:t>Wood ___________ (not burn) if </a:t>
            </a:r>
          </a:p>
          <a:p>
            <a:pPr algn="ctr"/>
            <a:r>
              <a:rPr lang="en-US" sz="48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rte" pitchFamily="66" charset="0"/>
              </a:rPr>
              <a:t>there ________ (be) no air.</a:t>
            </a:r>
            <a:endParaRPr lang="fr-FR" sz="4800" b="1" cap="none" spc="50" dirty="0">
              <a:ln w="11430"/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rte" pitchFamily="66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051720" y="2348880"/>
            <a:ext cx="3360023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fr-FR" sz="4800" b="1" cap="none" spc="50" dirty="0" err="1" smtClean="0">
                <a:ln w="11430">
                  <a:solidFill>
                    <a:srgbClr val="C00000"/>
                  </a:solidFill>
                </a:ln>
                <a:gradFill>
                  <a:gsLst>
                    <a:gs pos="25000">
                      <a:srgbClr val="FFFF00"/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doesn’t</a:t>
            </a:r>
            <a:r>
              <a:rPr lang="fr-FR" sz="4800" b="1" cap="none" spc="50" dirty="0" smtClean="0">
                <a:ln w="11430">
                  <a:solidFill>
                    <a:srgbClr val="C00000"/>
                  </a:solidFill>
                </a:ln>
                <a:gradFill>
                  <a:gsLst>
                    <a:gs pos="25000">
                      <a:srgbClr val="FFFF00"/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 </a:t>
            </a:r>
            <a:r>
              <a:rPr lang="fr-FR" sz="4800" b="1" cap="none" spc="50" dirty="0" err="1" smtClean="0">
                <a:ln w="11430">
                  <a:solidFill>
                    <a:srgbClr val="C00000"/>
                  </a:solidFill>
                </a:ln>
                <a:gradFill>
                  <a:gsLst>
                    <a:gs pos="25000">
                      <a:srgbClr val="FFFF00"/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burn</a:t>
            </a:r>
            <a:endParaRPr lang="fr-FR" sz="4800" b="1" cap="none" spc="50" dirty="0">
              <a:ln w="11430">
                <a:solidFill>
                  <a:srgbClr val="C00000"/>
                </a:solidFill>
              </a:ln>
              <a:gradFill>
                <a:gsLst>
                  <a:gs pos="25000">
                    <a:srgbClr val="FFFF00"/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Forte" pitchFamily="66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491880" y="3068960"/>
            <a:ext cx="627096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fr-FR" sz="4800" b="1" cap="none" spc="50" dirty="0" err="1" smtClean="0">
                <a:ln w="11430">
                  <a:solidFill>
                    <a:srgbClr val="C00000"/>
                  </a:solidFill>
                </a:ln>
                <a:gradFill>
                  <a:gsLst>
                    <a:gs pos="25000">
                      <a:srgbClr val="FFFF00"/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is</a:t>
            </a:r>
            <a:endParaRPr lang="fr-FR" sz="4800" b="1" cap="none" spc="50" dirty="0">
              <a:ln w="11430">
                <a:solidFill>
                  <a:srgbClr val="C00000"/>
                </a:solidFill>
              </a:ln>
              <a:gradFill>
                <a:gsLst>
                  <a:gs pos="25000">
                    <a:srgbClr val="FFFF00"/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Forte" pitchFamily="66" charset="0"/>
            </a:endParaRPr>
          </a:p>
        </p:txBody>
      </p:sp>
      <p:pic>
        <p:nvPicPr>
          <p:cNvPr id="3074" name="Picture 2" descr="C:\Users\JANET\AppData\Local\Microsoft\Windows\Temporary Internet Files\Content.IE5\E96H3I5V\MC900232816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07904" y="4437112"/>
            <a:ext cx="2023450" cy="1673382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95736" y="404664"/>
            <a:ext cx="4730526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3600" b="1" cap="none" spc="0" dirty="0" err="1" smtClean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nap ITC" pitchFamily="82" charset="0"/>
              </a:rPr>
              <a:t>Zero</a:t>
            </a:r>
            <a:r>
              <a:rPr lang="fr-FR" sz="3600" b="1" cap="none" spc="0" dirty="0" smtClean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nap ITC" pitchFamily="82" charset="0"/>
              </a:rPr>
              <a:t> </a:t>
            </a:r>
            <a:r>
              <a:rPr lang="fr-FR" sz="3600" b="1" cap="none" spc="0" dirty="0" err="1" smtClean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nap ITC" pitchFamily="82" charset="0"/>
              </a:rPr>
              <a:t>conditional</a:t>
            </a:r>
            <a:r>
              <a:rPr lang="fr-FR" sz="3600" b="1" cap="none" spc="0" dirty="0" smtClean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nap ITC" pitchFamily="82" charset="0"/>
              </a:rPr>
              <a:t> </a:t>
            </a:r>
          </a:p>
          <a:p>
            <a:pPr algn="ctr"/>
            <a:r>
              <a:rPr lang="fr-FR" sz="3600" b="1" cap="none" spc="0" dirty="0" smtClean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nap ITC" pitchFamily="82" charset="0"/>
              </a:rPr>
              <a:t>for </a:t>
            </a:r>
            <a:r>
              <a:rPr lang="fr-FR" sz="3600" b="1" cap="none" spc="0" dirty="0" err="1" smtClean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nap ITC" pitchFamily="82" charset="0"/>
              </a:rPr>
              <a:t>general</a:t>
            </a:r>
            <a:r>
              <a:rPr lang="fr-FR" sz="3600" b="1" cap="none" spc="0" dirty="0" smtClean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nap ITC" pitchFamily="82" charset="0"/>
              </a:rPr>
              <a:t> </a:t>
            </a:r>
            <a:r>
              <a:rPr lang="fr-FR" sz="3600" b="1" cap="none" spc="0" dirty="0" err="1" smtClean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nap ITC" pitchFamily="82" charset="0"/>
              </a:rPr>
              <a:t>facts</a:t>
            </a:r>
            <a:endParaRPr lang="fr-FR" sz="3600" b="1" cap="none" spc="0" dirty="0" smtClean="0">
              <a:ln w="18000">
                <a:solidFill>
                  <a:srgbClr val="C00000"/>
                </a:solidFill>
                <a:prstDash val="solid"/>
                <a:miter lim="800000"/>
              </a:ln>
              <a:solidFill>
                <a:srgbClr val="FFFF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Snap ITC" pitchFamily="8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97952" y="2348880"/>
            <a:ext cx="8260595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8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rte" pitchFamily="66" charset="0"/>
              </a:rPr>
              <a:t>If people _________ (not eat) </a:t>
            </a:r>
          </a:p>
          <a:p>
            <a:pPr algn="ctr"/>
            <a:r>
              <a:rPr lang="en-US" sz="4800" b="1" cap="none" spc="50" dirty="0" smtClean="0">
                <a:ln w="11430"/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rte" pitchFamily="66" charset="0"/>
              </a:rPr>
              <a:t>they ________ (die).</a:t>
            </a:r>
            <a:endParaRPr lang="fr-FR" sz="4800" b="1" cap="none" spc="50" dirty="0">
              <a:ln w="11430"/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rte" pitchFamily="66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347864" y="2348880"/>
            <a:ext cx="2486386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fr-FR" sz="4800" b="1" cap="none" spc="50" dirty="0" err="1" smtClean="0">
                <a:ln w="11430">
                  <a:solidFill>
                    <a:srgbClr val="C00000"/>
                  </a:solidFill>
                </a:ln>
                <a:gradFill>
                  <a:gsLst>
                    <a:gs pos="25000">
                      <a:srgbClr val="FFFF00"/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don’t</a:t>
            </a:r>
            <a:r>
              <a:rPr lang="fr-FR" sz="4800" b="1" cap="none" spc="50" dirty="0" smtClean="0">
                <a:ln w="11430">
                  <a:solidFill>
                    <a:srgbClr val="C00000"/>
                  </a:solidFill>
                </a:ln>
                <a:gradFill>
                  <a:gsLst>
                    <a:gs pos="25000">
                      <a:srgbClr val="FFFF00"/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 </a:t>
            </a:r>
            <a:r>
              <a:rPr lang="fr-FR" sz="4800" b="1" cap="none" spc="50" dirty="0" err="1" smtClean="0">
                <a:ln w="11430">
                  <a:solidFill>
                    <a:srgbClr val="C00000"/>
                  </a:solidFill>
                </a:ln>
                <a:gradFill>
                  <a:gsLst>
                    <a:gs pos="25000">
                      <a:srgbClr val="FFFF00"/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eat</a:t>
            </a:r>
            <a:endParaRPr lang="fr-FR" sz="4800" b="1" cap="none" spc="50" dirty="0">
              <a:ln w="11430">
                <a:solidFill>
                  <a:srgbClr val="C00000"/>
                </a:solidFill>
              </a:ln>
              <a:gradFill>
                <a:gsLst>
                  <a:gs pos="25000">
                    <a:srgbClr val="FFFF00"/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Forte" pitchFamily="66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923928" y="3140968"/>
            <a:ext cx="973343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fr-FR" sz="4800" b="1" cap="none" spc="50" dirty="0" smtClean="0">
                <a:ln w="11430">
                  <a:solidFill>
                    <a:srgbClr val="C00000"/>
                  </a:solidFill>
                </a:ln>
                <a:gradFill>
                  <a:gsLst>
                    <a:gs pos="25000">
                      <a:srgbClr val="FFFF00"/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die</a:t>
            </a:r>
            <a:endParaRPr lang="fr-FR" sz="4800" b="1" cap="none" spc="50" dirty="0">
              <a:ln w="11430">
                <a:solidFill>
                  <a:srgbClr val="C00000"/>
                </a:solidFill>
              </a:ln>
              <a:gradFill>
                <a:gsLst>
                  <a:gs pos="25000">
                    <a:srgbClr val="FFFF00"/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Forte" pitchFamily="66" charset="0"/>
            </a:endParaRPr>
          </a:p>
        </p:txBody>
      </p:sp>
      <p:pic>
        <p:nvPicPr>
          <p:cNvPr id="2050" name="Picture 2" descr="C:\Users\JANET\AppData\Local\Microsoft\Windows\Temporary Internet Files\Content.IE5\SAX0YIPQ\MC900293216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07904" y="4293096"/>
            <a:ext cx="1806854" cy="1787652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95736" y="404664"/>
            <a:ext cx="4730526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3600" b="1" cap="none" spc="0" dirty="0" err="1" smtClean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nap ITC" pitchFamily="82" charset="0"/>
              </a:rPr>
              <a:t>Zero</a:t>
            </a:r>
            <a:r>
              <a:rPr lang="fr-FR" sz="3600" b="1" cap="none" spc="0" dirty="0" smtClean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nap ITC" pitchFamily="82" charset="0"/>
              </a:rPr>
              <a:t> </a:t>
            </a:r>
            <a:r>
              <a:rPr lang="fr-FR" sz="3600" b="1" cap="none" spc="0" dirty="0" err="1" smtClean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nap ITC" pitchFamily="82" charset="0"/>
              </a:rPr>
              <a:t>conditional</a:t>
            </a:r>
            <a:r>
              <a:rPr lang="fr-FR" sz="3600" b="1" cap="none" spc="0" dirty="0" smtClean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nap ITC" pitchFamily="82" charset="0"/>
              </a:rPr>
              <a:t> </a:t>
            </a:r>
          </a:p>
          <a:p>
            <a:pPr algn="ctr"/>
            <a:r>
              <a:rPr lang="fr-FR" sz="3600" b="1" cap="none" spc="0" dirty="0" smtClean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nap ITC" pitchFamily="82" charset="0"/>
              </a:rPr>
              <a:t>for </a:t>
            </a:r>
            <a:r>
              <a:rPr lang="fr-FR" sz="3600" b="1" cap="none" spc="0" dirty="0" err="1" smtClean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nap ITC" pitchFamily="82" charset="0"/>
              </a:rPr>
              <a:t>general</a:t>
            </a:r>
            <a:r>
              <a:rPr lang="fr-FR" sz="3600" b="1" cap="none" spc="0" dirty="0" smtClean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nap ITC" pitchFamily="82" charset="0"/>
              </a:rPr>
              <a:t> </a:t>
            </a:r>
            <a:r>
              <a:rPr lang="fr-FR" sz="3600" b="1" cap="none" spc="0" dirty="0" err="1" smtClean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nap ITC" pitchFamily="82" charset="0"/>
              </a:rPr>
              <a:t>facts</a:t>
            </a:r>
            <a:endParaRPr lang="fr-FR" sz="3600" b="1" cap="none" spc="0" dirty="0" smtClean="0">
              <a:ln w="18000">
                <a:solidFill>
                  <a:srgbClr val="C00000"/>
                </a:solidFill>
                <a:prstDash val="solid"/>
                <a:miter lim="800000"/>
              </a:ln>
              <a:solidFill>
                <a:srgbClr val="FFFF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Snap ITC" pitchFamily="8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54198" y="2348880"/>
            <a:ext cx="7148111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8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rte" pitchFamily="66" charset="0"/>
              </a:rPr>
              <a:t>Iron _________ (rust) if it </a:t>
            </a:r>
          </a:p>
          <a:p>
            <a:pPr algn="ctr"/>
            <a:r>
              <a:rPr lang="en-US" sz="4800" b="1" cap="none" spc="50" dirty="0" smtClean="0">
                <a:ln w="11430"/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rte" pitchFamily="66" charset="0"/>
              </a:rPr>
              <a:t>_________ (get) wet.</a:t>
            </a:r>
            <a:endParaRPr lang="fr-FR" sz="4800" b="1" cap="none" spc="50" dirty="0">
              <a:ln w="11430"/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rte" pitchFamily="66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131840" y="2276872"/>
            <a:ext cx="1507144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fr-FR" sz="4800" b="1" cap="none" spc="50" dirty="0" err="1" smtClean="0">
                <a:ln w="11430">
                  <a:solidFill>
                    <a:srgbClr val="C00000"/>
                  </a:solidFill>
                </a:ln>
                <a:gradFill>
                  <a:gsLst>
                    <a:gs pos="25000">
                      <a:srgbClr val="FFFF00"/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rusts</a:t>
            </a:r>
            <a:endParaRPr lang="fr-FR" sz="4800" b="1" cap="none" spc="50" dirty="0">
              <a:ln w="11430">
                <a:solidFill>
                  <a:srgbClr val="C00000"/>
                </a:solidFill>
              </a:ln>
              <a:gradFill>
                <a:gsLst>
                  <a:gs pos="25000">
                    <a:srgbClr val="FFFF00"/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Forte" pitchFamily="66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627784" y="3068960"/>
            <a:ext cx="1298753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fr-FR" sz="4800" b="1" cap="none" spc="50" dirty="0" err="1" smtClean="0">
                <a:ln w="11430">
                  <a:solidFill>
                    <a:srgbClr val="C00000"/>
                  </a:solidFill>
                </a:ln>
                <a:gradFill>
                  <a:gsLst>
                    <a:gs pos="25000">
                      <a:srgbClr val="FFFF00"/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gets</a:t>
            </a:r>
            <a:endParaRPr lang="fr-FR" sz="4800" b="1" cap="none" spc="50" dirty="0">
              <a:ln w="11430">
                <a:solidFill>
                  <a:srgbClr val="C00000"/>
                </a:solidFill>
              </a:ln>
              <a:gradFill>
                <a:gsLst>
                  <a:gs pos="25000">
                    <a:srgbClr val="FFFF00"/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Forte" pitchFamily="66" charset="0"/>
            </a:endParaRPr>
          </a:p>
        </p:txBody>
      </p:sp>
      <p:pic>
        <p:nvPicPr>
          <p:cNvPr id="1026" name="Picture 2" descr="C:\Users\JANET\AppData\Local\Microsoft\Windows\Temporary Internet Files\Content.IE5\SAX0YIPQ\MC900318888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07904" y="4581128"/>
            <a:ext cx="1609344" cy="1830629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95736" y="404664"/>
            <a:ext cx="4730526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3600" b="1" cap="none" spc="0" dirty="0" err="1" smtClean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nap ITC" pitchFamily="82" charset="0"/>
              </a:rPr>
              <a:t>Zero</a:t>
            </a:r>
            <a:r>
              <a:rPr lang="fr-FR" sz="3600" b="1" cap="none" spc="0" dirty="0" smtClean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nap ITC" pitchFamily="82" charset="0"/>
              </a:rPr>
              <a:t> </a:t>
            </a:r>
            <a:r>
              <a:rPr lang="fr-FR" sz="3600" b="1" cap="none" spc="0" dirty="0" err="1" smtClean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nap ITC" pitchFamily="82" charset="0"/>
              </a:rPr>
              <a:t>conditional</a:t>
            </a:r>
            <a:r>
              <a:rPr lang="fr-FR" sz="3600" b="1" cap="none" spc="0" dirty="0" smtClean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nap ITC" pitchFamily="82" charset="0"/>
              </a:rPr>
              <a:t> </a:t>
            </a:r>
          </a:p>
          <a:p>
            <a:pPr algn="ctr"/>
            <a:r>
              <a:rPr lang="fr-FR" sz="3600" b="1" cap="none" spc="0" dirty="0" smtClean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nap ITC" pitchFamily="82" charset="0"/>
              </a:rPr>
              <a:t>for </a:t>
            </a:r>
            <a:r>
              <a:rPr lang="fr-FR" sz="3600" b="1" cap="none" spc="0" dirty="0" err="1" smtClean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nap ITC" pitchFamily="82" charset="0"/>
              </a:rPr>
              <a:t>general</a:t>
            </a:r>
            <a:r>
              <a:rPr lang="fr-FR" sz="3600" b="1" cap="none" spc="0" dirty="0" smtClean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nap ITC" pitchFamily="82" charset="0"/>
              </a:rPr>
              <a:t> </a:t>
            </a:r>
            <a:r>
              <a:rPr lang="fr-FR" sz="3600" b="1" cap="none" spc="0" dirty="0" err="1" smtClean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nap ITC" pitchFamily="82" charset="0"/>
              </a:rPr>
              <a:t>facts</a:t>
            </a:r>
            <a:endParaRPr lang="fr-FR" sz="3600" b="1" cap="none" spc="0" dirty="0" smtClean="0">
              <a:ln w="18000">
                <a:solidFill>
                  <a:srgbClr val="C00000"/>
                </a:solidFill>
                <a:prstDash val="solid"/>
                <a:miter lim="800000"/>
              </a:ln>
              <a:solidFill>
                <a:srgbClr val="FFFF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Snap ITC" pitchFamily="8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24361" y="2348880"/>
            <a:ext cx="7407797" cy="230832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8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rte" pitchFamily="66" charset="0"/>
              </a:rPr>
              <a:t>Ice _________ (float) when</a:t>
            </a:r>
          </a:p>
          <a:p>
            <a:pPr algn="ctr"/>
            <a:r>
              <a:rPr lang="en-US" sz="4800" b="1" cap="none" spc="50" dirty="0" smtClean="0">
                <a:ln w="11430"/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rte" pitchFamily="66" charset="0"/>
              </a:rPr>
              <a:t>you ________ (drop) it in</a:t>
            </a:r>
          </a:p>
          <a:p>
            <a:pPr algn="ctr"/>
            <a:r>
              <a:rPr lang="en-US" sz="4800" b="1" spc="50" dirty="0" smtClean="0">
                <a:ln w="11430"/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rte" pitchFamily="66" charset="0"/>
              </a:rPr>
              <a:t>water.</a:t>
            </a:r>
            <a:endParaRPr lang="fr-FR" sz="4800" b="1" cap="none" spc="50" dirty="0">
              <a:ln w="11430"/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rte" pitchFamily="66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67744" y="2348880"/>
            <a:ext cx="1891865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fr-FR" sz="4800" b="1" cap="none" spc="50" dirty="0" err="1" smtClean="0">
                <a:ln w="11430">
                  <a:solidFill>
                    <a:srgbClr val="C00000"/>
                  </a:solidFill>
                </a:ln>
                <a:gradFill>
                  <a:gsLst>
                    <a:gs pos="25000">
                      <a:srgbClr val="FFFF00"/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floats</a:t>
            </a:r>
            <a:endParaRPr lang="fr-FR" sz="4800" b="1" cap="none" spc="50" dirty="0">
              <a:ln w="11430">
                <a:solidFill>
                  <a:srgbClr val="C00000"/>
                </a:solidFill>
              </a:ln>
              <a:gradFill>
                <a:gsLst>
                  <a:gs pos="25000">
                    <a:srgbClr val="FFFF00"/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Forte" pitchFamily="66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915816" y="3140968"/>
            <a:ext cx="1436612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fr-FR" sz="4800" b="1" cap="none" spc="50" dirty="0" smtClean="0">
                <a:ln w="11430">
                  <a:solidFill>
                    <a:srgbClr val="C00000"/>
                  </a:solidFill>
                </a:ln>
                <a:gradFill>
                  <a:gsLst>
                    <a:gs pos="25000">
                      <a:srgbClr val="FFFF00"/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drop</a:t>
            </a:r>
            <a:endParaRPr lang="fr-FR" sz="4800" b="1" cap="none" spc="50" dirty="0">
              <a:ln w="11430">
                <a:solidFill>
                  <a:srgbClr val="C00000"/>
                </a:solidFill>
              </a:ln>
              <a:gradFill>
                <a:gsLst>
                  <a:gs pos="25000">
                    <a:srgbClr val="FFFF00"/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Forte" pitchFamily="66" charset="0"/>
            </a:endParaRPr>
          </a:p>
        </p:txBody>
      </p:sp>
      <p:pic>
        <p:nvPicPr>
          <p:cNvPr id="14338" name="Picture 2" descr="C:\Users\JANET\AppData\Local\Microsoft\Windows\Temporary Internet Files\Content.IE5\S3I3SQZL\MC90021583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47864" y="4725144"/>
            <a:ext cx="2433873" cy="1643204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57240" y="2348880"/>
            <a:ext cx="7941918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fr-FR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If </a:t>
            </a:r>
            <a:r>
              <a:rPr lang="fr-FR" sz="48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you</a:t>
            </a:r>
            <a:r>
              <a:rPr lang="fr-FR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 _____ (</a:t>
            </a:r>
            <a:r>
              <a:rPr lang="fr-FR" sz="48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heat</a:t>
            </a:r>
            <a:r>
              <a:rPr lang="fr-FR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) water to </a:t>
            </a:r>
          </a:p>
          <a:p>
            <a:pPr algn="ctr"/>
            <a:r>
              <a:rPr lang="fr-FR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100%, </a:t>
            </a:r>
            <a:r>
              <a:rPr lang="fr-FR" sz="48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it</a:t>
            </a:r>
            <a:r>
              <a:rPr lang="fr-FR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 _______ (</a:t>
            </a:r>
            <a:r>
              <a:rPr lang="fr-FR" sz="48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boil</a:t>
            </a:r>
            <a:r>
              <a:rPr lang="fr-FR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).</a:t>
            </a:r>
            <a:endParaRPr lang="fr-FR" sz="4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Forte" pitchFamily="66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699792" y="2276872"/>
            <a:ext cx="1332417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fr-FR" sz="4800" b="1" cap="none" spc="50" dirty="0" err="1" smtClean="0">
                <a:ln w="11430">
                  <a:solidFill>
                    <a:srgbClr val="C00000"/>
                  </a:solidFill>
                </a:ln>
                <a:gradFill>
                  <a:gsLst>
                    <a:gs pos="25000">
                      <a:srgbClr val="FFFF00"/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heat</a:t>
            </a:r>
            <a:endParaRPr lang="fr-FR" sz="4800" b="1" cap="none" spc="50" dirty="0">
              <a:ln w="11430">
                <a:solidFill>
                  <a:srgbClr val="C00000"/>
                </a:solidFill>
              </a:ln>
              <a:gradFill>
                <a:gsLst>
                  <a:gs pos="25000">
                    <a:srgbClr val="FFFF00"/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Forte" pitchFamily="66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995936" y="3068960"/>
            <a:ext cx="1550424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fr-FR" sz="4800" b="1" cap="none" spc="50" dirty="0" err="1" smtClean="0">
                <a:ln w="11430">
                  <a:solidFill>
                    <a:srgbClr val="C00000"/>
                  </a:solidFill>
                </a:ln>
                <a:gradFill>
                  <a:gsLst>
                    <a:gs pos="25000">
                      <a:srgbClr val="FFFF00"/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boils</a:t>
            </a:r>
            <a:endParaRPr lang="fr-FR" sz="4800" b="1" cap="none" spc="50" dirty="0">
              <a:ln w="11430">
                <a:solidFill>
                  <a:srgbClr val="C00000"/>
                </a:solidFill>
              </a:ln>
              <a:gradFill>
                <a:gsLst>
                  <a:gs pos="25000">
                    <a:srgbClr val="FFFF00"/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Forte" pitchFamily="66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195736" y="404664"/>
            <a:ext cx="4730526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3600" b="1" cap="none" spc="0" dirty="0" err="1" smtClean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nap ITC" pitchFamily="82" charset="0"/>
              </a:rPr>
              <a:t>Zero</a:t>
            </a:r>
            <a:r>
              <a:rPr lang="fr-FR" sz="3600" b="1" cap="none" spc="0" dirty="0" smtClean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nap ITC" pitchFamily="82" charset="0"/>
              </a:rPr>
              <a:t> </a:t>
            </a:r>
            <a:r>
              <a:rPr lang="fr-FR" sz="3600" b="1" cap="none" spc="0" dirty="0" err="1" smtClean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nap ITC" pitchFamily="82" charset="0"/>
              </a:rPr>
              <a:t>conditional</a:t>
            </a:r>
            <a:r>
              <a:rPr lang="fr-FR" sz="3600" b="1" cap="none" spc="0" dirty="0" smtClean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nap ITC" pitchFamily="82" charset="0"/>
              </a:rPr>
              <a:t> </a:t>
            </a:r>
          </a:p>
          <a:p>
            <a:pPr algn="ctr"/>
            <a:r>
              <a:rPr lang="fr-FR" sz="3600" b="1" cap="none" spc="0" dirty="0" smtClean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nap ITC" pitchFamily="82" charset="0"/>
              </a:rPr>
              <a:t>for </a:t>
            </a:r>
            <a:r>
              <a:rPr lang="fr-FR" sz="3600" b="1" cap="none" spc="0" dirty="0" err="1" smtClean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nap ITC" pitchFamily="82" charset="0"/>
              </a:rPr>
              <a:t>general</a:t>
            </a:r>
            <a:r>
              <a:rPr lang="fr-FR" sz="3600" b="1" cap="none" spc="0" dirty="0" smtClean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nap ITC" pitchFamily="82" charset="0"/>
              </a:rPr>
              <a:t> </a:t>
            </a:r>
            <a:r>
              <a:rPr lang="fr-FR" sz="3600" b="1" cap="none" spc="0" dirty="0" err="1" smtClean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nap ITC" pitchFamily="82" charset="0"/>
              </a:rPr>
              <a:t>facts</a:t>
            </a:r>
            <a:endParaRPr lang="fr-FR" sz="3600" b="1" cap="none" spc="0" dirty="0" smtClean="0">
              <a:ln w="18000">
                <a:solidFill>
                  <a:srgbClr val="C00000"/>
                </a:solidFill>
                <a:prstDash val="solid"/>
                <a:miter lim="800000"/>
              </a:ln>
              <a:solidFill>
                <a:srgbClr val="FFFF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Snap ITC" pitchFamily="82" charset="0"/>
            </a:endParaRPr>
          </a:p>
        </p:txBody>
      </p:sp>
      <p:pic>
        <p:nvPicPr>
          <p:cNvPr id="6146" name="Picture 2" descr="C:\Users\JANET\AppData\Local\Microsoft\Windows\Temporary Internet Files\Content.IE5\S3I3SQZL\MC900371184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35896" y="4509120"/>
            <a:ext cx="1791310" cy="181417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-176770" y="2348880"/>
            <a:ext cx="9409948" cy="230832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fr-FR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If </a:t>
            </a:r>
            <a:r>
              <a:rPr lang="fr-FR" sz="48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children</a:t>
            </a:r>
            <a:r>
              <a:rPr lang="fr-FR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 __________ (not/</a:t>
            </a:r>
            <a:r>
              <a:rPr lang="fr-FR" sz="48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obey</a:t>
            </a:r>
            <a:r>
              <a:rPr lang="fr-FR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)</a:t>
            </a:r>
          </a:p>
          <a:p>
            <a:pPr algn="ctr"/>
            <a:r>
              <a:rPr lang="fr-FR" sz="48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their</a:t>
            </a:r>
            <a:r>
              <a:rPr lang="fr-FR" sz="4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 parents, </a:t>
            </a:r>
            <a:r>
              <a:rPr lang="fr-FR" sz="48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they</a:t>
            </a:r>
            <a:r>
              <a:rPr lang="fr-FR" sz="4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 _____ (</a:t>
            </a:r>
            <a:r>
              <a:rPr lang="fr-FR" sz="48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be</a:t>
            </a:r>
            <a:r>
              <a:rPr lang="fr-FR" sz="4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) </a:t>
            </a:r>
          </a:p>
          <a:p>
            <a:pPr algn="ctr"/>
            <a:r>
              <a:rPr lang="fr-FR" sz="48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usually</a:t>
            </a:r>
            <a:r>
              <a:rPr lang="fr-FR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 </a:t>
            </a:r>
            <a:r>
              <a:rPr lang="fr-FR" sz="48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punished</a:t>
            </a:r>
            <a:r>
              <a:rPr lang="fr-FR" sz="4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.</a:t>
            </a:r>
            <a:endParaRPr lang="fr-FR" sz="4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Forte" pitchFamily="66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203848" y="2348880"/>
            <a:ext cx="2871107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fr-FR" sz="4800" b="1" cap="none" spc="50" dirty="0" err="1" smtClean="0">
                <a:ln w="11430">
                  <a:solidFill>
                    <a:srgbClr val="C00000"/>
                  </a:solidFill>
                </a:ln>
                <a:gradFill>
                  <a:gsLst>
                    <a:gs pos="25000">
                      <a:srgbClr val="FFFF00"/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don’t</a:t>
            </a:r>
            <a:r>
              <a:rPr lang="fr-FR" sz="4800" b="1" cap="none" spc="50" dirty="0" smtClean="0">
                <a:ln w="11430">
                  <a:solidFill>
                    <a:srgbClr val="C00000"/>
                  </a:solidFill>
                </a:ln>
                <a:gradFill>
                  <a:gsLst>
                    <a:gs pos="25000">
                      <a:srgbClr val="FFFF00"/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 </a:t>
            </a:r>
            <a:r>
              <a:rPr lang="fr-FR" sz="4800" b="1" cap="none" spc="50" dirty="0" err="1" smtClean="0">
                <a:ln w="11430">
                  <a:solidFill>
                    <a:srgbClr val="C00000"/>
                  </a:solidFill>
                </a:ln>
                <a:gradFill>
                  <a:gsLst>
                    <a:gs pos="25000">
                      <a:srgbClr val="FFFF00"/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obey</a:t>
            </a:r>
            <a:endParaRPr lang="fr-FR" sz="4800" b="1" cap="none" spc="50" dirty="0">
              <a:ln w="11430">
                <a:solidFill>
                  <a:srgbClr val="C00000"/>
                </a:solidFill>
              </a:ln>
              <a:gradFill>
                <a:gsLst>
                  <a:gs pos="25000">
                    <a:srgbClr val="FFFF00"/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Forte" pitchFamily="66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868144" y="3068960"/>
            <a:ext cx="1030539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fr-FR" sz="4800" b="1" cap="none" spc="50" dirty="0" smtClean="0">
                <a:ln w="11430">
                  <a:solidFill>
                    <a:srgbClr val="C00000"/>
                  </a:solidFill>
                </a:ln>
                <a:gradFill>
                  <a:gsLst>
                    <a:gs pos="25000">
                      <a:srgbClr val="FFFF00"/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are</a:t>
            </a:r>
            <a:endParaRPr lang="fr-FR" sz="4800" b="1" cap="none" spc="50" dirty="0">
              <a:ln w="11430">
                <a:solidFill>
                  <a:srgbClr val="C00000"/>
                </a:solidFill>
              </a:ln>
              <a:gradFill>
                <a:gsLst>
                  <a:gs pos="25000">
                    <a:srgbClr val="FFFF00"/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Forte" pitchFamily="66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195736" y="404664"/>
            <a:ext cx="4730526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3600" b="1" cap="none" spc="0" dirty="0" err="1" smtClean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nap ITC" pitchFamily="82" charset="0"/>
              </a:rPr>
              <a:t>Zero</a:t>
            </a:r>
            <a:r>
              <a:rPr lang="fr-FR" sz="3600" b="1" cap="none" spc="0" dirty="0" smtClean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nap ITC" pitchFamily="82" charset="0"/>
              </a:rPr>
              <a:t> </a:t>
            </a:r>
            <a:r>
              <a:rPr lang="fr-FR" sz="3600" b="1" cap="none" spc="0" dirty="0" err="1" smtClean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nap ITC" pitchFamily="82" charset="0"/>
              </a:rPr>
              <a:t>conditional</a:t>
            </a:r>
            <a:r>
              <a:rPr lang="fr-FR" sz="3600" b="1" cap="none" spc="0" dirty="0" smtClean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nap ITC" pitchFamily="82" charset="0"/>
              </a:rPr>
              <a:t> </a:t>
            </a:r>
          </a:p>
          <a:p>
            <a:pPr algn="ctr"/>
            <a:r>
              <a:rPr lang="fr-FR" sz="3600" b="1" cap="none" spc="0" dirty="0" smtClean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nap ITC" pitchFamily="82" charset="0"/>
              </a:rPr>
              <a:t>for </a:t>
            </a:r>
            <a:r>
              <a:rPr lang="fr-FR" sz="3600" b="1" cap="none" spc="0" dirty="0" err="1" smtClean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nap ITC" pitchFamily="82" charset="0"/>
              </a:rPr>
              <a:t>general</a:t>
            </a:r>
            <a:r>
              <a:rPr lang="fr-FR" sz="3600" b="1" cap="none" spc="0" dirty="0" smtClean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nap ITC" pitchFamily="82" charset="0"/>
              </a:rPr>
              <a:t> </a:t>
            </a:r>
            <a:r>
              <a:rPr lang="fr-FR" sz="3600" b="1" cap="none" spc="0" dirty="0" err="1" smtClean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nap ITC" pitchFamily="82" charset="0"/>
              </a:rPr>
              <a:t>facts</a:t>
            </a:r>
            <a:endParaRPr lang="fr-FR" sz="3600" b="1" cap="none" spc="0" dirty="0" smtClean="0">
              <a:ln w="18000">
                <a:solidFill>
                  <a:srgbClr val="C00000"/>
                </a:solidFill>
                <a:prstDash val="solid"/>
                <a:miter lim="800000"/>
              </a:ln>
              <a:solidFill>
                <a:srgbClr val="FFFF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Snap ITC" pitchFamily="82" charset="0"/>
            </a:endParaRPr>
          </a:p>
        </p:txBody>
      </p:sp>
      <p:pic>
        <p:nvPicPr>
          <p:cNvPr id="7170" name="Picture 2" descr="C:\Users\JANET\AppData\Local\Microsoft\Windows\Temporary Internet Files\Content.IE5\YOJV5XMD\MC900435596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35896" y="4797152"/>
            <a:ext cx="1819275" cy="1533525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04046" y="2348880"/>
            <a:ext cx="8648330" cy="230832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fr-FR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If </a:t>
            </a:r>
            <a:r>
              <a:rPr lang="fr-FR" sz="48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you</a:t>
            </a:r>
            <a:r>
              <a:rPr lang="fr-FR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 _____ (have) a </a:t>
            </a:r>
            <a:r>
              <a:rPr lang="fr-FR" sz="48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headache</a:t>
            </a:r>
            <a:r>
              <a:rPr lang="fr-FR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,</a:t>
            </a:r>
          </a:p>
          <a:p>
            <a:pPr algn="ctr"/>
            <a:r>
              <a:rPr lang="fr-FR" sz="48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you</a:t>
            </a:r>
            <a:r>
              <a:rPr lang="fr-FR" sz="4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 </a:t>
            </a:r>
            <a:r>
              <a:rPr lang="fr-FR" sz="48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usually</a:t>
            </a:r>
            <a:r>
              <a:rPr lang="fr-FR" sz="4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 _______ (</a:t>
            </a:r>
            <a:r>
              <a:rPr lang="fr-FR" sz="48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take</a:t>
            </a:r>
            <a:r>
              <a:rPr lang="fr-FR" sz="4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) an </a:t>
            </a:r>
          </a:p>
          <a:p>
            <a:pPr algn="ctr"/>
            <a:r>
              <a:rPr lang="fr-FR" sz="48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aspirin</a:t>
            </a:r>
            <a:r>
              <a:rPr lang="fr-FR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.</a:t>
            </a:r>
            <a:endParaRPr lang="fr-FR" sz="4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Forte" pitchFamily="66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339752" y="2348880"/>
            <a:ext cx="1374607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fr-FR" sz="4800" b="1" cap="none" spc="50" dirty="0" smtClean="0">
                <a:ln w="11430">
                  <a:solidFill>
                    <a:srgbClr val="C00000"/>
                  </a:solidFill>
                </a:ln>
                <a:gradFill>
                  <a:gsLst>
                    <a:gs pos="25000">
                      <a:srgbClr val="FFFF00"/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have</a:t>
            </a:r>
            <a:endParaRPr lang="fr-FR" sz="4800" b="1" cap="none" spc="50" dirty="0">
              <a:ln w="11430">
                <a:solidFill>
                  <a:srgbClr val="C00000"/>
                </a:solidFill>
              </a:ln>
              <a:gradFill>
                <a:gsLst>
                  <a:gs pos="25000">
                    <a:srgbClr val="FFFF00"/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Forte" pitchFamily="66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283968" y="3068960"/>
            <a:ext cx="1332417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fr-FR" sz="4800" b="1" cap="none" spc="50" dirty="0" err="1" smtClean="0">
                <a:ln w="11430">
                  <a:solidFill>
                    <a:srgbClr val="C00000"/>
                  </a:solidFill>
                </a:ln>
                <a:gradFill>
                  <a:gsLst>
                    <a:gs pos="25000">
                      <a:srgbClr val="FFFF00"/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take</a:t>
            </a:r>
            <a:endParaRPr lang="fr-FR" sz="4800" b="1" cap="none" spc="50" dirty="0">
              <a:ln w="11430">
                <a:solidFill>
                  <a:srgbClr val="C00000"/>
                </a:solidFill>
              </a:ln>
              <a:gradFill>
                <a:gsLst>
                  <a:gs pos="25000">
                    <a:srgbClr val="FFFF00"/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Forte" pitchFamily="66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195736" y="404664"/>
            <a:ext cx="4730526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3600" b="1" cap="none" spc="0" dirty="0" err="1" smtClean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nap ITC" pitchFamily="82" charset="0"/>
              </a:rPr>
              <a:t>Zero</a:t>
            </a:r>
            <a:r>
              <a:rPr lang="fr-FR" sz="3600" b="1" cap="none" spc="0" dirty="0" smtClean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nap ITC" pitchFamily="82" charset="0"/>
              </a:rPr>
              <a:t> </a:t>
            </a:r>
            <a:r>
              <a:rPr lang="fr-FR" sz="3600" b="1" cap="none" spc="0" dirty="0" err="1" smtClean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nap ITC" pitchFamily="82" charset="0"/>
              </a:rPr>
              <a:t>conditional</a:t>
            </a:r>
            <a:r>
              <a:rPr lang="fr-FR" sz="3600" b="1" cap="none" spc="0" dirty="0" smtClean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nap ITC" pitchFamily="82" charset="0"/>
              </a:rPr>
              <a:t> </a:t>
            </a:r>
          </a:p>
          <a:p>
            <a:pPr algn="ctr"/>
            <a:r>
              <a:rPr lang="fr-FR" sz="3600" b="1" cap="none" spc="0" dirty="0" smtClean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nap ITC" pitchFamily="82" charset="0"/>
              </a:rPr>
              <a:t>for </a:t>
            </a:r>
            <a:r>
              <a:rPr lang="fr-FR" sz="3600" b="1" cap="none" spc="0" dirty="0" err="1" smtClean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nap ITC" pitchFamily="82" charset="0"/>
              </a:rPr>
              <a:t>general</a:t>
            </a:r>
            <a:r>
              <a:rPr lang="fr-FR" sz="3600" b="1" cap="none" spc="0" dirty="0" smtClean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nap ITC" pitchFamily="82" charset="0"/>
              </a:rPr>
              <a:t> </a:t>
            </a:r>
            <a:r>
              <a:rPr lang="fr-FR" sz="3600" b="1" cap="none" spc="0" dirty="0" err="1" smtClean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nap ITC" pitchFamily="82" charset="0"/>
              </a:rPr>
              <a:t>facts</a:t>
            </a:r>
            <a:endParaRPr lang="fr-FR" sz="3600" b="1" cap="none" spc="0" dirty="0" smtClean="0">
              <a:ln w="18000">
                <a:solidFill>
                  <a:srgbClr val="C00000"/>
                </a:solidFill>
                <a:prstDash val="solid"/>
                <a:miter lim="800000"/>
              </a:ln>
              <a:solidFill>
                <a:srgbClr val="FFFF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Snap ITC" pitchFamily="82" charset="0"/>
            </a:endParaRPr>
          </a:p>
        </p:txBody>
      </p:sp>
      <p:pic>
        <p:nvPicPr>
          <p:cNvPr id="8194" name="Picture 2" descr="C:\Users\JANET\AppData\Local\Microsoft\Windows\Temporary Internet Files\Content.IE5\SAX0YIPQ\MC900411496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07904" y="4509120"/>
            <a:ext cx="1844675" cy="1762125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97681" y="2348880"/>
            <a:ext cx="7661072" cy="230832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fr-FR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If </a:t>
            </a:r>
            <a:r>
              <a:rPr lang="fr-FR" sz="48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you</a:t>
            </a:r>
            <a:r>
              <a:rPr lang="fr-FR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 _____ (</a:t>
            </a:r>
            <a:r>
              <a:rPr lang="fr-FR" sz="48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sit</a:t>
            </a:r>
            <a:r>
              <a:rPr lang="fr-FR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) in the </a:t>
            </a:r>
            <a:r>
              <a:rPr lang="fr-FR" sz="48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sun</a:t>
            </a:r>
            <a:endParaRPr lang="fr-FR" sz="48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Forte" pitchFamily="66" charset="0"/>
            </a:endParaRPr>
          </a:p>
          <a:p>
            <a:pPr algn="ctr"/>
            <a:r>
              <a:rPr lang="fr-FR" sz="48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too</a:t>
            </a:r>
            <a:r>
              <a:rPr lang="fr-FR" sz="4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 long, </a:t>
            </a:r>
            <a:r>
              <a:rPr lang="fr-FR" sz="48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you</a:t>
            </a:r>
            <a:r>
              <a:rPr lang="fr-FR" sz="4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 ______ (</a:t>
            </a:r>
            <a:r>
              <a:rPr lang="fr-FR" sz="48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get</a:t>
            </a:r>
            <a:r>
              <a:rPr lang="fr-FR" sz="4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) </a:t>
            </a:r>
          </a:p>
          <a:p>
            <a:pPr algn="ctr"/>
            <a:r>
              <a:rPr lang="fr-FR" sz="48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sunburnt</a:t>
            </a:r>
            <a:r>
              <a:rPr lang="fr-FR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.</a:t>
            </a:r>
            <a:endParaRPr lang="fr-FR" sz="4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Forte" pitchFamily="66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131840" y="2276872"/>
            <a:ext cx="845103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fr-FR" sz="4800" b="1" cap="none" spc="50" dirty="0" err="1" smtClean="0">
                <a:ln w="11430">
                  <a:solidFill>
                    <a:srgbClr val="C00000"/>
                  </a:solidFill>
                </a:ln>
                <a:gradFill>
                  <a:gsLst>
                    <a:gs pos="25000">
                      <a:srgbClr val="FFFF00"/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sit</a:t>
            </a:r>
            <a:endParaRPr lang="fr-FR" sz="4800" b="1" cap="none" spc="50" dirty="0">
              <a:ln w="11430">
                <a:solidFill>
                  <a:srgbClr val="C00000"/>
                </a:solidFill>
              </a:ln>
              <a:gradFill>
                <a:gsLst>
                  <a:gs pos="25000">
                    <a:srgbClr val="FFFF00"/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Forte" pitchFamily="66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076056" y="3068960"/>
            <a:ext cx="1007392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fr-FR" sz="4800" b="1" cap="none" spc="50" dirty="0" err="1" smtClean="0">
                <a:ln w="11430">
                  <a:solidFill>
                    <a:srgbClr val="C00000"/>
                  </a:solidFill>
                </a:ln>
                <a:gradFill>
                  <a:gsLst>
                    <a:gs pos="25000">
                      <a:srgbClr val="FFFF00"/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get</a:t>
            </a:r>
            <a:endParaRPr lang="fr-FR" sz="4800" b="1" cap="none" spc="50" dirty="0">
              <a:ln w="11430">
                <a:solidFill>
                  <a:srgbClr val="C00000"/>
                </a:solidFill>
              </a:ln>
              <a:gradFill>
                <a:gsLst>
                  <a:gs pos="25000">
                    <a:srgbClr val="FFFF00"/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Forte" pitchFamily="66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195736" y="404664"/>
            <a:ext cx="4730526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3600" b="1" cap="none" spc="0" dirty="0" err="1" smtClean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nap ITC" pitchFamily="82" charset="0"/>
              </a:rPr>
              <a:t>Zero</a:t>
            </a:r>
            <a:r>
              <a:rPr lang="fr-FR" sz="3600" b="1" cap="none" spc="0" dirty="0" smtClean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nap ITC" pitchFamily="82" charset="0"/>
              </a:rPr>
              <a:t> </a:t>
            </a:r>
            <a:r>
              <a:rPr lang="fr-FR" sz="3600" b="1" cap="none" spc="0" dirty="0" err="1" smtClean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nap ITC" pitchFamily="82" charset="0"/>
              </a:rPr>
              <a:t>conditional</a:t>
            </a:r>
            <a:r>
              <a:rPr lang="fr-FR" sz="3600" b="1" cap="none" spc="0" dirty="0" smtClean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nap ITC" pitchFamily="82" charset="0"/>
              </a:rPr>
              <a:t> </a:t>
            </a:r>
          </a:p>
          <a:p>
            <a:pPr algn="ctr"/>
            <a:r>
              <a:rPr lang="fr-FR" sz="3600" b="1" cap="none" spc="0" dirty="0" smtClean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nap ITC" pitchFamily="82" charset="0"/>
              </a:rPr>
              <a:t>for </a:t>
            </a:r>
            <a:r>
              <a:rPr lang="fr-FR" sz="3600" b="1" cap="none" spc="0" dirty="0" err="1" smtClean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nap ITC" pitchFamily="82" charset="0"/>
              </a:rPr>
              <a:t>general</a:t>
            </a:r>
            <a:r>
              <a:rPr lang="fr-FR" sz="3600" b="1" cap="none" spc="0" dirty="0" smtClean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nap ITC" pitchFamily="82" charset="0"/>
              </a:rPr>
              <a:t> </a:t>
            </a:r>
            <a:r>
              <a:rPr lang="fr-FR" sz="3600" b="1" cap="none" spc="0" dirty="0" err="1" smtClean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nap ITC" pitchFamily="82" charset="0"/>
              </a:rPr>
              <a:t>facts</a:t>
            </a:r>
            <a:endParaRPr lang="fr-FR" sz="3600" b="1" cap="none" spc="0" dirty="0" smtClean="0">
              <a:ln w="18000">
                <a:solidFill>
                  <a:srgbClr val="C00000"/>
                </a:solidFill>
                <a:prstDash val="solid"/>
                <a:miter lim="800000"/>
              </a:ln>
              <a:solidFill>
                <a:srgbClr val="FFFF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Snap ITC" pitchFamily="82" charset="0"/>
            </a:endParaRPr>
          </a:p>
        </p:txBody>
      </p:sp>
      <p:pic>
        <p:nvPicPr>
          <p:cNvPr id="9218" name="Picture 2" descr="C:\Users\JANET\AppData\Local\Microsoft\Windows\Temporary Internet Files\Content.IE5\SAX0YIPQ\MC90023938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95936" y="4653136"/>
            <a:ext cx="1399946" cy="1753819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6340" y="2348880"/>
            <a:ext cx="8843767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fr-FR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If </a:t>
            </a:r>
            <a:r>
              <a:rPr lang="fr-FR" sz="48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you</a:t>
            </a:r>
            <a:r>
              <a:rPr lang="fr-FR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 ___________ (not/</a:t>
            </a:r>
            <a:r>
              <a:rPr lang="fr-FR" sz="48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sleep</a:t>
            </a:r>
            <a:r>
              <a:rPr lang="fr-FR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)</a:t>
            </a:r>
          </a:p>
          <a:p>
            <a:pPr algn="ctr"/>
            <a:r>
              <a:rPr lang="fr-FR" sz="48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enough</a:t>
            </a:r>
            <a:r>
              <a:rPr lang="fr-FR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, </a:t>
            </a:r>
            <a:r>
              <a:rPr lang="fr-FR" sz="48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you</a:t>
            </a:r>
            <a:r>
              <a:rPr lang="fr-FR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 ______ (</a:t>
            </a:r>
            <a:r>
              <a:rPr lang="fr-FR" sz="48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feel</a:t>
            </a:r>
            <a:r>
              <a:rPr lang="fr-FR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) </a:t>
            </a:r>
            <a:r>
              <a:rPr lang="fr-FR" sz="48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tired</a:t>
            </a:r>
            <a:r>
              <a:rPr lang="fr-FR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.</a:t>
            </a:r>
            <a:endParaRPr lang="fr-FR" sz="4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Forte" pitchFamily="66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67744" y="2276872"/>
            <a:ext cx="3108351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fr-FR" sz="4800" b="1" cap="none" spc="50" dirty="0" err="1" smtClean="0">
                <a:ln w="11430">
                  <a:solidFill>
                    <a:srgbClr val="C00000"/>
                  </a:solidFill>
                </a:ln>
                <a:gradFill>
                  <a:gsLst>
                    <a:gs pos="25000">
                      <a:srgbClr val="FFFF00"/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don’t</a:t>
            </a:r>
            <a:r>
              <a:rPr lang="fr-FR" sz="4800" b="1" cap="none" spc="50" dirty="0" smtClean="0">
                <a:ln w="11430">
                  <a:solidFill>
                    <a:srgbClr val="C00000"/>
                  </a:solidFill>
                </a:ln>
                <a:gradFill>
                  <a:gsLst>
                    <a:gs pos="25000">
                      <a:srgbClr val="FFFF00"/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 </a:t>
            </a:r>
            <a:r>
              <a:rPr lang="fr-FR" sz="4800" b="1" cap="none" spc="50" dirty="0" err="1" smtClean="0">
                <a:ln w="11430">
                  <a:solidFill>
                    <a:srgbClr val="C00000"/>
                  </a:solidFill>
                </a:ln>
                <a:gradFill>
                  <a:gsLst>
                    <a:gs pos="25000">
                      <a:srgbClr val="FFFF00"/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sleep</a:t>
            </a:r>
            <a:endParaRPr lang="fr-FR" sz="4800" b="1" cap="none" spc="50" dirty="0">
              <a:ln w="11430">
                <a:solidFill>
                  <a:srgbClr val="C00000"/>
                </a:solidFill>
              </a:ln>
              <a:gradFill>
                <a:gsLst>
                  <a:gs pos="25000">
                    <a:srgbClr val="FFFF00"/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Forte" pitchFamily="66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995936" y="3068960"/>
            <a:ext cx="1244251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fr-FR" sz="4800" b="1" cap="none" spc="50" dirty="0" err="1" smtClean="0">
                <a:ln w="11430">
                  <a:solidFill>
                    <a:srgbClr val="C00000"/>
                  </a:solidFill>
                </a:ln>
                <a:gradFill>
                  <a:gsLst>
                    <a:gs pos="25000">
                      <a:srgbClr val="FFFF00"/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feel</a:t>
            </a:r>
            <a:endParaRPr lang="fr-FR" sz="4800" b="1" cap="none" spc="50" dirty="0">
              <a:ln w="11430">
                <a:solidFill>
                  <a:srgbClr val="C00000"/>
                </a:solidFill>
              </a:ln>
              <a:gradFill>
                <a:gsLst>
                  <a:gs pos="25000">
                    <a:srgbClr val="FFFF00"/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Forte" pitchFamily="66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195736" y="404664"/>
            <a:ext cx="4730526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3600" b="1" cap="none" spc="0" dirty="0" err="1" smtClean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nap ITC" pitchFamily="82" charset="0"/>
              </a:rPr>
              <a:t>Zero</a:t>
            </a:r>
            <a:r>
              <a:rPr lang="fr-FR" sz="3600" b="1" cap="none" spc="0" dirty="0" smtClean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nap ITC" pitchFamily="82" charset="0"/>
              </a:rPr>
              <a:t> </a:t>
            </a:r>
            <a:r>
              <a:rPr lang="fr-FR" sz="3600" b="1" cap="none" spc="0" dirty="0" err="1" smtClean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nap ITC" pitchFamily="82" charset="0"/>
              </a:rPr>
              <a:t>conditional</a:t>
            </a:r>
            <a:r>
              <a:rPr lang="fr-FR" sz="3600" b="1" cap="none" spc="0" dirty="0" smtClean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nap ITC" pitchFamily="82" charset="0"/>
              </a:rPr>
              <a:t> </a:t>
            </a:r>
          </a:p>
          <a:p>
            <a:pPr algn="ctr"/>
            <a:r>
              <a:rPr lang="fr-FR" sz="3600" b="1" cap="none" spc="0" dirty="0" smtClean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nap ITC" pitchFamily="82" charset="0"/>
              </a:rPr>
              <a:t>for </a:t>
            </a:r>
            <a:r>
              <a:rPr lang="fr-FR" sz="3600" b="1" cap="none" spc="0" dirty="0" err="1" smtClean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nap ITC" pitchFamily="82" charset="0"/>
              </a:rPr>
              <a:t>general</a:t>
            </a:r>
            <a:r>
              <a:rPr lang="fr-FR" sz="3600" b="1" cap="none" spc="0" dirty="0" smtClean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nap ITC" pitchFamily="82" charset="0"/>
              </a:rPr>
              <a:t> </a:t>
            </a:r>
            <a:r>
              <a:rPr lang="fr-FR" sz="3600" b="1" cap="none" spc="0" dirty="0" err="1" smtClean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nap ITC" pitchFamily="82" charset="0"/>
              </a:rPr>
              <a:t>facts</a:t>
            </a:r>
            <a:endParaRPr lang="fr-FR" sz="3600" b="1" cap="none" spc="0" dirty="0" smtClean="0">
              <a:ln w="18000">
                <a:solidFill>
                  <a:srgbClr val="C00000"/>
                </a:solidFill>
                <a:prstDash val="solid"/>
                <a:miter lim="800000"/>
              </a:ln>
              <a:solidFill>
                <a:srgbClr val="FFFF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Snap ITC" pitchFamily="82" charset="0"/>
            </a:endParaRPr>
          </a:p>
        </p:txBody>
      </p:sp>
      <p:pic>
        <p:nvPicPr>
          <p:cNvPr id="10243" name="Picture 3" descr="C:\Users\JANET\AppData\Local\Microsoft\Windows\Temporary Internet Files\Content.IE5\SAX0YIPQ\MC90008894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07904" y="4149080"/>
            <a:ext cx="1428293" cy="1794053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95736" y="404664"/>
            <a:ext cx="4730526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3600" b="1" cap="none" spc="0" dirty="0" err="1" smtClean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nap ITC" pitchFamily="82" charset="0"/>
              </a:rPr>
              <a:t>Zero</a:t>
            </a:r>
            <a:r>
              <a:rPr lang="fr-FR" sz="3600" b="1" cap="none" spc="0" dirty="0" smtClean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nap ITC" pitchFamily="82" charset="0"/>
              </a:rPr>
              <a:t> </a:t>
            </a:r>
            <a:r>
              <a:rPr lang="fr-FR" sz="3600" b="1" cap="none" spc="0" dirty="0" err="1" smtClean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nap ITC" pitchFamily="82" charset="0"/>
              </a:rPr>
              <a:t>conditional</a:t>
            </a:r>
            <a:r>
              <a:rPr lang="fr-FR" sz="3600" b="1" cap="none" spc="0" dirty="0" smtClean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nap ITC" pitchFamily="82" charset="0"/>
              </a:rPr>
              <a:t> </a:t>
            </a:r>
          </a:p>
          <a:p>
            <a:pPr algn="ctr"/>
            <a:r>
              <a:rPr lang="fr-FR" sz="3600" b="1" cap="none" spc="0" dirty="0" smtClean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nap ITC" pitchFamily="82" charset="0"/>
              </a:rPr>
              <a:t>for </a:t>
            </a:r>
            <a:r>
              <a:rPr lang="fr-FR" sz="3600" b="1" cap="none" spc="0" dirty="0" err="1" smtClean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nap ITC" pitchFamily="82" charset="0"/>
              </a:rPr>
              <a:t>general</a:t>
            </a:r>
            <a:r>
              <a:rPr lang="fr-FR" sz="3600" b="1" cap="none" spc="0" dirty="0" smtClean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nap ITC" pitchFamily="82" charset="0"/>
              </a:rPr>
              <a:t> </a:t>
            </a:r>
            <a:r>
              <a:rPr lang="fr-FR" sz="3600" b="1" cap="none" spc="0" dirty="0" err="1" smtClean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nap ITC" pitchFamily="82" charset="0"/>
              </a:rPr>
              <a:t>facts</a:t>
            </a:r>
            <a:endParaRPr lang="fr-FR" sz="3600" b="1" cap="none" spc="0" dirty="0" smtClean="0">
              <a:ln w="18000">
                <a:solidFill>
                  <a:srgbClr val="C00000"/>
                </a:solidFill>
                <a:prstDash val="solid"/>
                <a:miter lim="800000"/>
              </a:ln>
              <a:solidFill>
                <a:srgbClr val="FFFF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Snap ITC" pitchFamily="8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-26768" y="2348880"/>
            <a:ext cx="9109993" cy="230832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fr-FR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If </a:t>
            </a:r>
            <a:r>
              <a:rPr lang="fr-FR" sz="48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you</a:t>
            </a:r>
            <a:r>
              <a:rPr lang="fr-FR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 _______ (</a:t>
            </a:r>
            <a:r>
              <a:rPr lang="fr-FR" sz="48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want</a:t>
            </a:r>
            <a:r>
              <a:rPr lang="fr-FR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) to </a:t>
            </a:r>
            <a:r>
              <a:rPr lang="fr-FR" sz="48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succeed</a:t>
            </a:r>
            <a:endParaRPr lang="fr-FR" sz="48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Forte" pitchFamily="66" charset="0"/>
            </a:endParaRPr>
          </a:p>
          <a:p>
            <a:pPr algn="ctr"/>
            <a:r>
              <a:rPr lang="fr-FR" sz="4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in life, </a:t>
            </a:r>
            <a:r>
              <a:rPr lang="fr-FR" sz="48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you</a:t>
            </a:r>
            <a:r>
              <a:rPr lang="fr-FR" sz="4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 ________ (have) to </a:t>
            </a:r>
          </a:p>
          <a:p>
            <a:pPr algn="ctr"/>
            <a:r>
              <a:rPr lang="fr-FR" sz="48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work</a:t>
            </a:r>
            <a:r>
              <a:rPr lang="fr-FR" sz="4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 hard.</a:t>
            </a:r>
            <a:endParaRPr lang="fr-FR" sz="4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Forte" pitchFamily="66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411760" y="2348880"/>
            <a:ext cx="1495730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fr-FR" sz="4800" b="1" cap="none" spc="50" dirty="0" err="1" smtClean="0">
                <a:ln w="11430">
                  <a:solidFill>
                    <a:srgbClr val="C00000"/>
                  </a:solidFill>
                </a:ln>
                <a:gradFill>
                  <a:gsLst>
                    <a:gs pos="25000">
                      <a:srgbClr val="FFFF00"/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want</a:t>
            </a:r>
            <a:endParaRPr lang="fr-FR" sz="4800" b="1" cap="none" spc="50" dirty="0">
              <a:ln w="11430">
                <a:solidFill>
                  <a:srgbClr val="C00000"/>
                </a:solidFill>
              </a:ln>
              <a:gradFill>
                <a:gsLst>
                  <a:gs pos="25000">
                    <a:srgbClr val="FFFF00"/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Forte" pitchFamily="66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067944" y="3068960"/>
            <a:ext cx="1374608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fr-FR" sz="4800" b="1" cap="none" spc="50" dirty="0" smtClean="0">
                <a:ln w="11430">
                  <a:solidFill>
                    <a:srgbClr val="C00000"/>
                  </a:solidFill>
                </a:ln>
                <a:gradFill>
                  <a:gsLst>
                    <a:gs pos="25000">
                      <a:srgbClr val="FFFF00"/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have</a:t>
            </a:r>
            <a:endParaRPr lang="fr-FR" sz="4800" b="1" cap="none" spc="50" dirty="0">
              <a:ln w="11430">
                <a:solidFill>
                  <a:srgbClr val="C00000"/>
                </a:solidFill>
              </a:ln>
              <a:gradFill>
                <a:gsLst>
                  <a:gs pos="25000">
                    <a:srgbClr val="FFFF00"/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Forte" pitchFamily="66" charset="0"/>
            </a:endParaRPr>
          </a:p>
        </p:txBody>
      </p:sp>
      <p:pic>
        <p:nvPicPr>
          <p:cNvPr id="11266" name="Picture 2" descr="C:\Users\JANET\AppData\Local\Microsoft\Windows\Temporary Internet Files\Content.IE5\YOJV5XMD\MC900370944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67944" y="4725144"/>
            <a:ext cx="1068934" cy="1858975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95736" y="404664"/>
            <a:ext cx="4730526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3600" b="1" cap="none" spc="0" dirty="0" err="1" smtClean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nap ITC" pitchFamily="82" charset="0"/>
              </a:rPr>
              <a:t>Zero</a:t>
            </a:r>
            <a:r>
              <a:rPr lang="fr-FR" sz="3600" b="1" cap="none" spc="0" dirty="0" smtClean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nap ITC" pitchFamily="82" charset="0"/>
              </a:rPr>
              <a:t> </a:t>
            </a:r>
            <a:r>
              <a:rPr lang="fr-FR" sz="3600" b="1" cap="none" spc="0" dirty="0" err="1" smtClean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nap ITC" pitchFamily="82" charset="0"/>
              </a:rPr>
              <a:t>conditional</a:t>
            </a:r>
            <a:r>
              <a:rPr lang="fr-FR" sz="3600" b="1" cap="none" spc="0" dirty="0" smtClean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nap ITC" pitchFamily="82" charset="0"/>
              </a:rPr>
              <a:t> </a:t>
            </a:r>
          </a:p>
          <a:p>
            <a:pPr algn="ctr"/>
            <a:r>
              <a:rPr lang="fr-FR" sz="3600" b="1" cap="none" spc="0" dirty="0" smtClean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nap ITC" pitchFamily="82" charset="0"/>
              </a:rPr>
              <a:t>for </a:t>
            </a:r>
            <a:r>
              <a:rPr lang="fr-FR" sz="3600" b="1" cap="none" spc="0" dirty="0" err="1" smtClean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nap ITC" pitchFamily="82" charset="0"/>
              </a:rPr>
              <a:t>general</a:t>
            </a:r>
            <a:r>
              <a:rPr lang="fr-FR" sz="3600" b="1" cap="none" spc="0" dirty="0" smtClean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nap ITC" pitchFamily="82" charset="0"/>
              </a:rPr>
              <a:t> </a:t>
            </a:r>
            <a:r>
              <a:rPr lang="fr-FR" sz="3600" b="1" cap="none" spc="0" dirty="0" err="1" smtClean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nap ITC" pitchFamily="82" charset="0"/>
              </a:rPr>
              <a:t>facts</a:t>
            </a:r>
            <a:endParaRPr lang="fr-FR" sz="3600" b="1" cap="none" spc="0" dirty="0" smtClean="0">
              <a:ln w="18000">
                <a:solidFill>
                  <a:srgbClr val="C00000"/>
                </a:solidFill>
                <a:prstDash val="solid"/>
                <a:miter lim="800000"/>
              </a:ln>
              <a:solidFill>
                <a:srgbClr val="FFFF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Snap ITC" pitchFamily="8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-282123" y="2348880"/>
            <a:ext cx="9620711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fr-FR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If </a:t>
            </a:r>
            <a:r>
              <a:rPr lang="fr-FR" sz="48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you</a:t>
            </a:r>
            <a:r>
              <a:rPr lang="fr-FR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 ______ (</a:t>
            </a:r>
            <a:r>
              <a:rPr lang="fr-FR" sz="48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press</a:t>
            </a:r>
            <a:r>
              <a:rPr lang="fr-FR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) </a:t>
            </a:r>
            <a:r>
              <a:rPr lang="fr-FR" sz="48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that</a:t>
            </a:r>
            <a:r>
              <a:rPr lang="fr-FR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 </a:t>
            </a:r>
            <a:r>
              <a:rPr lang="fr-FR" sz="48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switch</a:t>
            </a:r>
            <a:r>
              <a:rPr lang="fr-FR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, </a:t>
            </a:r>
          </a:p>
          <a:p>
            <a:pPr algn="ctr"/>
            <a:r>
              <a:rPr lang="fr-FR" sz="4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the light _______ (come) on.</a:t>
            </a:r>
            <a:endParaRPr lang="fr-FR" sz="4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Forte" pitchFamily="66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123728" y="2276872"/>
            <a:ext cx="1571264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fr-FR" sz="4800" b="1" cap="none" spc="50" dirty="0" err="1" smtClean="0">
                <a:ln w="11430">
                  <a:solidFill>
                    <a:srgbClr val="C00000"/>
                  </a:solidFill>
                </a:ln>
                <a:gradFill>
                  <a:gsLst>
                    <a:gs pos="25000">
                      <a:srgbClr val="FFFF00"/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press</a:t>
            </a:r>
            <a:endParaRPr lang="fr-FR" sz="4800" b="1" cap="none" spc="50" dirty="0">
              <a:ln w="11430">
                <a:solidFill>
                  <a:srgbClr val="C00000"/>
                </a:solidFill>
              </a:ln>
              <a:gradFill>
                <a:gsLst>
                  <a:gs pos="25000">
                    <a:srgbClr val="FFFF00"/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Forte" pitchFamily="66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491880" y="3068960"/>
            <a:ext cx="1800494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fr-FR" sz="4800" b="1" cap="none" spc="50" dirty="0" err="1" smtClean="0">
                <a:ln w="11430">
                  <a:solidFill>
                    <a:srgbClr val="C00000"/>
                  </a:solidFill>
                </a:ln>
                <a:gradFill>
                  <a:gsLst>
                    <a:gs pos="25000">
                      <a:srgbClr val="FFFF00"/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comes</a:t>
            </a:r>
            <a:endParaRPr lang="fr-FR" sz="4800" b="1" cap="none" spc="50" dirty="0">
              <a:ln w="11430">
                <a:solidFill>
                  <a:srgbClr val="C00000"/>
                </a:solidFill>
              </a:ln>
              <a:gradFill>
                <a:gsLst>
                  <a:gs pos="25000">
                    <a:srgbClr val="FFFF00"/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Forte" pitchFamily="66" charset="0"/>
            </a:endParaRPr>
          </a:p>
        </p:txBody>
      </p:sp>
      <p:pic>
        <p:nvPicPr>
          <p:cNvPr id="12291" name="Picture 3" descr="C:\Users\JANET\AppData\Local\Microsoft\Windows\Temporary Internet Files\Content.IE5\SAX0YIPQ\MC900355035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35896" y="4005064"/>
            <a:ext cx="1440160" cy="2524663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95736" y="404664"/>
            <a:ext cx="4730526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3600" b="1" cap="none" spc="0" dirty="0" err="1" smtClean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nap ITC" pitchFamily="82" charset="0"/>
              </a:rPr>
              <a:t>Zero</a:t>
            </a:r>
            <a:r>
              <a:rPr lang="fr-FR" sz="3600" b="1" cap="none" spc="0" dirty="0" smtClean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nap ITC" pitchFamily="82" charset="0"/>
              </a:rPr>
              <a:t> </a:t>
            </a:r>
            <a:r>
              <a:rPr lang="fr-FR" sz="3600" b="1" cap="none" spc="0" dirty="0" err="1" smtClean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nap ITC" pitchFamily="82" charset="0"/>
              </a:rPr>
              <a:t>conditional</a:t>
            </a:r>
            <a:r>
              <a:rPr lang="fr-FR" sz="3600" b="1" cap="none" spc="0" dirty="0" smtClean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nap ITC" pitchFamily="82" charset="0"/>
              </a:rPr>
              <a:t> </a:t>
            </a:r>
          </a:p>
          <a:p>
            <a:pPr algn="ctr"/>
            <a:r>
              <a:rPr lang="fr-FR" sz="3600" b="1" cap="none" spc="0" dirty="0" smtClean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nap ITC" pitchFamily="82" charset="0"/>
              </a:rPr>
              <a:t>for </a:t>
            </a:r>
            <a:r>
              <a:rPr lang="fr-FR" sz="3600" b="1" cap="none" spc="0" dirty="0" err="1" smtClean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nap ITC" pitchFamily="82" charset="0"/>
              </a:rPr>
              <a:t>general</a:t>
            </a:r>
            <a:r>
              <a:rPr lang="fr-FR" sz="3600" b="1" cap="none" spc="0" dirty="0" smtClean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nap ITC" pitchFamily="82" charset="0"/>
              </a:rPr>
              <a:t> </a:t>
            </a:r>
            <a:r>
              <a:rPr lang="fr-FR" sz="3600" b="1" cap="none" spc="0" dirty="0" err="1" smtClean="0">
                <a:ln w="18000">
                  <a:solidFill>
                    <a:srgbClr val="C0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nap ITC" pitchFamily="82" charset="0"/>
              </a:rPr>
              <a:t>facts</a:t>
            </a:r>
            <a:endParaRPr lang="fr-FR" sz="3600" b="1" cap="none" spc="0" dirty="0" smtClean="0">
              <a:ln w="18000">
                <a:solidFill>
                  <a:srgbClr val="C00000"/>
                </a:solidFill>
                <a:prstDash val="solid"/>
                <a:miter lim="800000"/>
              </a:ln>
              <a:solidFill>
                <a:srgbClr val="FFFF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Snap ITC" pitchFamily="8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43178" y="2348880"/>
            <a:ext cx="8370112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fr-FR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If </a:t>
            </a:r>
            <a:r>
              <a:rPr lang="fr-FR" sz="48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you</a:t>
            </a:r>
            <a:r>
              <a:rPr lang="fr-FR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 ____ (do) a lot of gym,</a:t>
            </a:r>
          </a:p>
          <a:p>
            <a:pPr algn="ctr"/>
            <a:r>
              <a:rPr lang="fr-FR" sz="48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you</a:t>
            </a:r>
            <a:r>
              <a:rPr lang="fr-FR" sz="4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 _____ (</a:t>
            </a:r>
            <a:r>
              <a:rPr lang="fr-FR" sz="48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stay</a:t>
            </a:r>
            <a:r>
              <a:rPr lang="fr-FR" sz="4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) fit.</a:t>
            </a:r>
            <a:endParaRPr lang="fr-FR" sz="4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Forte" pitchFamily="66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555776" y="2276872"/>
            <a:ext cx="871264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fr-FR" sz="4800" b="1" cap="none" spc="50" dirty="0" smtClean="0">
                <a:ln w="11430">
                  <a:solidFill>
                    <a:srgbClr val="C00000"/>
                  </a:solidFill>
                </a:ln>
                <a:gradFill>
                  <a:gsLst>
                    <a:gs pos="25000">
                      <a:srgbClr val="FFFF00"/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do</a:t>
            </a:r>
            <a:endParaRPr lang="fr-FR" sz="4800" b="1" cap="none" spc="50" dirty="0">
              <a:ln w="11430">
                <a:solidFill>
                  <a:srgbClr val="C00000"/>
                </a:solidFill>
              </a:ln>
              <a:gradFill>
                <a:gsLst>
                  <a:gs pos="25000">
                    <a:srgbClr val="FFFF00"/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Forte" pitchFamily="66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131840" y="3068960"/>
            <a:ext cx="1345241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fr-FR" sz="4800" b="1" cap="none" spc="50" dirty="0" err="1" smtClean="0">
                <a:ln w="11430">
                  <a:solidFill>
                    <a:srgbClr val="C00000"/>
                  </a:solidFill>
                </a:ln>
                <a:gradFill>
                  <a:gsLst>
                    <a:gs pos="25000">
                      <a:srgbClr val="FFFF00"/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Forte" pitchFamily="66" charset="0"/>
              </a:rPr>
              <a:t>stay</a:t>
            </a:r>
            <a:endParaRPr lang="fr-FR" sz="4800" b="1" cap="none" spc="50" dirty="0">
              <a:ln w="11430">
                <a:solidFill>
                  <a:srgbClr val="C00000"/>
                </a:solidFill>
              </a:ln>
              <a:gradFill>
                <a:gsLst>
                  <a:gs pos="25000">
                    <a:srgbClr val="FFFF00"/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Forte" pitchFamily="66" charset="0"/>
            </a:endParaRPr>
          </a:p>
        </p:txBody>
      </p:sp>
      <p:pic>
        <p:nvPicPr>
          <p:cNvPr id="13314" name="Picture 2" descr="C:\Users\JANET\AppData\Local\Microsoft\Windows\Temporary Internet Files\Content.IE5\E96H3I5V\MC90019906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51920" y="4221088"/>
            <a:ext cx="1205620" cy="1901228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334</Words>
  <Application>Microsoft Office PowerPoint</Application>
  <PresentationFormat>Affichage à l'écran (4:3)</PresentationFormat>
  <Paragraphs>90</Paragraphs>
  <Slides>14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5" baseType="lpstr">
      <vt:lpstr>Thème Office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MOURNARD</dc:creator>
  <cp:lastModifiedBy>JANET</cp:lastModifiedBy>
  <cp:revision>9</cp:revision>
  <dcterms:created xsi:type="dcterms:W3CDTF">2010-08-02T14:42:40Z</dcterms:created>
  <dcterms:modified xsi:type="dcterms:W3CDTF">2012-05-05T16:50:27Z</dcterms:modified>
</cp:coreProperties>
</file>