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FFC9C-6128-4C75-A5A6-2E787383CEF1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15D02-A45E-4AF6-B5DB-42961F19C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83683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FFC9C-6128-4C75-A5A6-2E787383CEF1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15D02-A45E-4AF6-B5DB-42961F19C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35069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FFC9C-6128-4C75-A5A6-2E787383CEF1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15D02-A45E-4AF6-B5DB-42961F19C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5814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FFC9C-6128-4C75-A5A6-2E787383CEF1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15D02-A45E-4AF6-B5DB-42961F19C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5282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FFC9C-6128-4C75-A5A6-2E787383CEF1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15D02-A45E-4AF6-B5DB-42961F19C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7591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FFC9C-6128-4C75-A5A6-2E787383CEF1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15D02-A45E-4AF6-B5DB-42961F19C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9100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FFC9C-6128-4C75-A5A6-2E787383CEF1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15D02-A45E-4AF6-B5DB-42961F19C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7150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FFC9C-6128-4C75-A5A6-2E787383CEF1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15D02-A45E-4AF6-B5DB-42961F19C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2547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FFC9C-6128-4C75-A5A6-2E787383CEF1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15D02-A45E-4AF6-B5DB-42961F19C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945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FFC9C-6128-4C75-A5A6-2E787383CEF1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15D02-A45E-4AF6-B5DB-42961F19C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3769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FFC9C-6128-4C75-A5A6-2E787383CEF1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15D02-A45E-4AF6-B5DB-42961F19C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9438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FFC9C-6128-4C75-A5A6-2E787383CEF1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15D02-A45E-4AF6-B5DB-42961F19C4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1699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m/url?sa=i&amp;url=https%3A%2F%2Fwww.incena.net%2Fvalores%2F&amp;psig=AOvVaw3f0B_Isp2B4pUxX_x0djmj&amp;ust=1591194930311000&amp;source=images&amp;cd=vfe&amp;ved=0CAIQjRxqFwoTCIClop-t4-kCFQAAAAAdAAAAABAK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google.com/url?sa=i&amp;url=https%3A%2F%2Fvictence.wordpress.com%2F2016%2F05%2F30%2Ftipos-de-normas%2F&amp;psig=AOvVaw19Fh8bWE644MhPZEWTsdyt&amp;ust=1591200267394000&amp;source=images&amp;cd=vfe&amp;ved=0CAIQjRxqFwoTCICIkIjB4-kCFQAAAAAdAAAAABA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m/url?sa=i&amp;url=https%3A%2F%2Fwww.alamy.es%2Fcartoon-vectores-stick-figura-dibujo-conceptual-de-los-principios-de-la-ilustracion-o-de-alta-principled-hombre-rechazando-una-botella-de-alcohol-o-licor-fuerte-con-la-mano-el-gesto-y-la-pose-image246626841.html&amp;psig=AOvVaw3urMnWidnO4tX7PW8IMUhT&amp;ust=1591200173512000&amp;source=images&amp;cd=vfe&amp;ved=0CAIQjRxqFwoTCNiLqNzA4-kCFQAAAAAdAAAAABA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om/url?sa=i&amp;url=https%3A%2F%2Fconceptodefinicion.de%2Fvalores-personales%2F&amp;psig=AOvVaw0DseY5HiHaMLIeDO5xmMMG&amp;ust=1591199543465000&amp;source=images&amp;cd=vfe&amp;ved=0CAIQjRxqFwoTCJCx7K6-4-kCFQAAAAAdAAAAABAD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google.com/url?sa=i&amp;url=https%3A%2F%2Fblog.oxfamintermon.org%2Fque-son-los-valores-humanos-y-por-que-es-importante-educar-en-valores%2F&amp;psig=AOvVaw1en-t7I3P7iTBL6gw1Vexk&amp;ust=1591199865964000&amp;source=images&amp;cd=vfe&amp;ved=0CAIQjRxqFwoTCNDsk8m_4-kCFQAAAAAdAAAAAB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url=https%3A%2F%2Flosvaloresmorales.fandom.com%2Fes%2Fwiki%2FValores_Wiki&amp;psig=AOvVaw3TgD1KCSU2Yec7bW7yBrmv&amp;ust=1591200012378000&amp;source=images&amp;cd=vfe&amp;ved=0CAIQjRxqFwoTCIiM6Y3A4-kCFQAAAAAdAAAAABAE" TargetMode="External"/><Relationship Id="rId2" Type="http://schemas.openxmlformats.org/officeDocument/2006/relationships/hyperlink" Target="https://www.significados.com/valores-eticos/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www.significados.com/valores-morales/" TargetMode="Externa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alores – Incen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-60476"/>
            <a:ext cx="6937799" cy="6918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3352800" y="2590800"/>
            <a:ext cx="2514600" cy="1295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41101" y="2362200"/>
            <a:ext cx="8117099" cy="154622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n w="57150">
                  <a:solidFill>
                    <a:srgbClr val="FFFF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NORMAS PRINCIPIOS Y VALORES</a:t>
            </a:r>
            <a:endParaRPr lang="es-MX" sz="4800" b="1" dirty="0">
              <a:ln w="57150">
                <a:solidFill>
                  <a:srgbClr val="FFFF00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90907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s-MX" sz="14400" dirty="0" smtClean="0"/>
              <a:t>Son </a:t>
            </a:r>
            <a:r>
              <a:rPr lang="es-MX" sz="14400" dirty="0"/>
              <a:t>reglas que se establece con el propósito de </a:t>
            </a:r>
            <a:r>
              <a:rPr lang="es-MX" sz="14400" b="1" dirty="0"/>
              <a:t>regular comportamientos y así procurar mantener un orden</a:t>
            </a:r>
            <a:r>
              <a:rPr lang="es-MX" sz="14400" dirty="0"/>
              <a:t>. </a:t>
            </a:r>
            <a:r>
              <a:rPr lang="es-MX" sz="11200" dirty="0"/>
              <a:t/>
            </a:r>
            <a:br>
              <a:rPr lang="es-MX" sz="11200" dirty="0"/>
            </a:br>
            <a:r>
              <a:rPr lang="es-MX" sz="11200" dirty="0"/>
              <a:t/>
            </a:r>
            <a:br>
              <a:rPr lang="es-MX" sz="11200" dirty="0"/>
            </a:br>
            <a:r>
              <a:rPr lang="es-MX" sz="11200" dirty="0" smtClean="0"/>
              <a:t>Estamos rodeados de normas. Las </a:t>
            </a:r>
            <a:r>
              <a:rPr lang="es-MX" sz="11200" dirty="0"/>
              <a:t>normas se pueden aplicar en distintos ámbitos de </a:t>
            </a:r>
            <a:r>
              <a:rPr lang="es-MX" sz="11200" dirty="0" smtClean="0"/>
              <a:t>la vida y </a:t>
            </a:r>
            <a:r>
              <a:rPr lang="es-MX" sz="11200" dirty="0"/>
              <a:t>las comenzamos a comprender desde que somos muy pequeños</a:t>
            </a:r>
            <a:r>
              <a:rPr lang="es-MX" sz="11200" dirty="0" smtClean="0"/>
              <a:t>. </a:t>
            </a:r>
            <a:r>
              <a:rPr lang="es-MX" sz="11200" dirty="0"/>
              <a:t>Por ejemplo, al nacer los padres se adaptan a las necesidades del bebé, pero poco a poco van estableciendo orden para regular sus horarios de comida, de sueño, de juego y así sucesivamente.</a:t>
            </a:r>
            <a:br>
              <a:rPr lang="es-MX" sz="11200" dirty="0"/>
            </a:br>
            <a:r>
              <a:rPr lang="es-MX" sz="5600" dirty="0"/>
              <a:t/>
            </a:r>
            <a:br>
              <a:rPr lang="es-MX" sz="5600" dirty="0"/>
            </a:b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13215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TIPOS DE NORMAS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MX" dirty="0"/>
              <a:t>Existen variados usos de la palabra norma, básicamente, porque lo que existe en el mundo es susceptible de ser regulado. </a:t>
            </a:r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 smtClean="0"/>
              <a:t>		</a:t>
            </a:r>
            <a:r>
              <a:rPr lang="es-MX" b="1" dirty="0" smtClean="0"/>
              <a:t>SOCIALES</a:t>
            </a:r>
          </a:p>
          <a:p>
            <a:pPr marL="0" indent="0">
              <a:buNone/>
            </a:pPr>
            <a:r>
              <a:rPr lang="es-MX" b="1" dirty="0" smtClean="0"/>
              <a:t>			RELIGIOSAS</a:t>
            </a:r>
          </a:p>
          <a:p>
            <a:pPr marL="0" indent="0">
              <a:buNone/>
            </a:pPr>
            <a:r>
              <a:rPr lang="es-MX" b="1" dirty="0" smtClean="0"/>
              <a:t>				MORALES</a:t>
            </a:r>
          </a:p>
          <a:p>
            <a:pPr marL="0" indent="0">
              <a:buNone/>
            </a:pPr>
            <a:r>
              <a:rPr lang="es-MX" b="1" dirty="0" smtClean="0"/>
              <a:t>					JURÍDICAS</a:t>
            </a:r>
            <a:br>
              <a:rPr lang="es-MX" b="1" dirty="0" smtClean="0"/>
            </a:b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83093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Tipos de Normas – Victor Hugo Enriquez Cervante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27710"/>
            <a:ext cx="8839200" cy="6830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8484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artoon vectores stick figura dibujo conceptual de los principios ...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67"/>
          <a:stretch/>
        </p:blipFill>
        <p:spPr bwMode="auto">
          <a:xfrm>
            <a:off x="5027062" y="2209800"/>
            <a:ext cx="3907305" cy="4304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PRINCIPIOS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4569862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MX" b="1" dirty="0">
                <a:solidFill>
                  <a:schemeClr val="accent6">
                    <a:lumMod val="50000"/>
                  </a:schemeClr>
                </a:solidFill>
              </a:rPr>
              <a:t>Los principios son reglas o normas que orientan la acción de un ser humano cambiando las facultades espirituales racionales. Se trata de normas de carácter general y universal, como, por ejemplo: amar al prójimo, no mentir, respetar la vida de las demás personas, etc.</a:t>
            </a:r>
          </a:p>
        </p:txBody>
      </p:sp>
    </p:spTree>
    <p:extLst>
      <p:ext uri="{BB962C8B-B14F-4D97-AF65-F5344CB8AC3E}">
        <p14:creationId xmlns:p14="http://schemas.microsoft.com/office/powerpoint/2010/main" val="3342787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TIPOS DE PRINCIPIOS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 fontAlgn="t">
              <a:buFont typeface="+mj-lt"/>
              <a:buAutoNum type="arabicPeriod"/>
            </a:pPr>
            <a:r>
              <a:rPr lang="es-MX" dirty="0"/>
              <a:t>Los </a:t>
            </a:r>
            <a:r>
              <a:rPr lang="es-MX" b="1" dirty="0"/>
              <a:t>principios </a:t>
            </a:r>
            <a:r>
              <a:rPr lang="es-MX" b="1" dirty="0" smtClean="0"/>
              <a:t>morales</a:t>
            </a:r>
            <a:r>
              <a:rPr lang="es-MX" dirty="0" smtClean="0"/>
              <a:t>: también </a:t>
            </a:r>
            <a:r>
              <a:rPr lang="es-MX" dirty="0"/>
              <a:t>pueden considerarse un reflejo de nuestro comportamiento social. Estos comportamientos sociales son definidos por la enseñanza de una </a:t>
            </a:r>
            <a:r>
              <a:rPr lang="es-MX" b="1" dirty="0"/>
              <a:t>determinada cultura y/o religión</a:t>
            </a:r>
            <a:r>
              <a:rPr lang="es-MX" dirty="0" smtClean="0"/>
              <a:t>.</a:t>
            </a:r>
          </a:p>
          <a:p>
            <a:pPr marL="514350" indent="-514350" fontAlgn="t">
              <a:buFont typeface="+mj-lt"/>
              <a:buAutoNum type="arabicPeriod"/>
            </a:pPr>
            <a:endParaRPr lang="es-MX" dirty="0"/>
          </a:p>
          <a:p>
            <a:pPr marL="514350" indent="-514350" fontAlgn="t">
              <a:buFont typeface="+mj-lt"/>
              <a:buAutoNum type="arabicPeriod"/>
            </a:pPr>
            <a:r>
              <a:rPr lang="es-MX" dirty="0"/>
              <a:t>Los </a:t>
            </a:r>
            <a:r>
              <a:rPr lang="es-MX" b="1" dirty="0"/>
              <a:t>principios éticos</a:t>
            </a:r>
            <a:r>
              <a:rPr lang="es-MX" dirty="0"/>
              <a:t>, en cambio, reflejan el “adecuado” comportamiento de personas y el uso de sus </a:t>
            </a:r>
            <a:r>
              <a:rPr lang="es-MX" b="1" dirty="0"/>
              <a:t>conocimientos específicos en áreas profesionales</a:t>
            </a:r>
            <a:r>
              <a:rPr lang="es-MX" dirty="0"/>
              <a:t> relevantes para la sociedad (ejemplo: </a:t>
            </a:r>
            <a:r>
              <a:rPr lang="es-MX" dirty="0" smtClean="0"/>
              <a:t>médicos).</a:t>
            </a:r>
          </a:p>
          <a:p>
            <a:pPr marL="0" indent="0" fontAlgn="t">
              <a:buNone/>
            </a:pPr>
            <a:endParaRPr lang="es-MX" dirty="0"/>
          </a:p>
          <a:p>
            <a:pPr marL="0" indent="0" fontAlgn="t">
              <a:buNone/>
            </a:pPr>
            <a:r>
              <a:rPr lang="es-MX" dirty="0"/>
              <a:t>Los principios morales junto a los principios éticos componen lo que se llama de </a:t>
            </a:r>
            <a:r>
              <a:rPr lang="es-MX" b="1" dirty="0"/>
              <a:t>Principios del Ser Humano</a:t>
            </a:r>
            <a:r>
              <a:rPr lang="es-MX" dirty="0"/>
              <a:t>. Estos Principios, a pesar de ser extremadamente importantes, son una creación subjetiva de nuestra propia cultura y de nuestra propia religión.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90545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Qué es Valores Personales? » Su Definición y Significado [2020]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6031" y="3602908"/>
            <a:ext cx="5162550" cy="325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4581"/>
            <a:ext cx="8229600" cy="1143000"/>
          </a:xfrm>
        </p:spPr>
        <p:txBody>
          <a:bodyPr/>
          <a:lstStyle/>
          <a:p>
            <a:r>
              <a:rPr lang="en-US" dirty="0" smtClean="0"/>
              <a:t>VALORES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s-MX" b="1" dirty="0" smtClean="0"/>
              <a:t>Son principios</a:t>
            </a:r>
            <a:r>
              <a:rPr lang="es-MX" b="1" dirty="0"/>
              <a:t>, virtudes o cualidades </a:t>
            </a:r>
            <a:r>
              <a:rPr lang="es-MX" dirty="0"/>
              <a:t>que caracterizan a una persona, una acción o un objeto que se consideran típicamente positivos o </a:t>
            </a:r>
            <a:r>
              <a:rPr lang="es-MX" b="1" dirty="0"/>
              <a:t>de gran importancia por un grupo social</a:t>
            </a:r>
            <a:r>
              <a:rPr lang="es-MX" dirty="0"/>
              <a:t>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152400" y="3962400"/>
            <a:ext cx="4191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/>
              <a:t>Los valores son aquellas cualidades que se destacan en cada individuo y que, a su vez, le impulsan a actuar de una u otra </a:t>
            </a:r>
            <a:r>
              <a:rPr lang="es-MX" sz="2000" dirty="0" smtClean="0"/>
              <a:t>manera, determinan </a:t>
            </a:r>
            <a:r>
              <a:rPr lang="es-MX" sz="2000" dirty="0"/>
              <a:t>sus conductas y expresan sus intereses y sentimientos.</a:t>
            </a:r>
          </a:p>
        </p:txBody>
      </p:sp>
    </p:spTree>
    <p:extLst>
      <p:ext uri="{BB962C8B-B14F-4D97-AF65-F5344CB8AC3E}">
        <p14:creationId xmlns:p14="http://schemas.microsoft.com/office/powerpoint/2010/main" val="1827420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Qué son los valores humanos y por qué es importante educar en ...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06" y="0"/>
            <a:ext cx="9126794" cy="6913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4400" dirty="0">
                <a:solidFill>
                  <a:schemeClr val="bg1"/>
                </a:solidFill>
              </a:rPr>
              <a:t>En este sentido, los valores </a:t>
            </a:r>
            <a:r>
              <a:rPr lang="es-MX" sz="4400" b="1" dirty="0">
                <a:solidFill>
                  <a:schemeClr val="bg1"/>
                </a:solidFill>
              </a:rPr>
              <a:t>definen los pensamientos de las personas y la manera en cómo desean vivir y compartir</a:t>
            </a:r>
            <a:r>
              <a:rPr lang="es-MX" sz="4400" dirty="0">
                <a:solidFill>
                  <a:schemeClr val="bg1"/>
                </a:solidFill>
              </a:rPr>
              <a:t> sus experiencias con quienes les rodean.</a:t>
            </a:r>
          </a:p>
        </p:txBody>
      </p:sp>
    </p:spTree>
    <p:extLst>
      <p:ext uri="{BB962C8B-B14F-4D97-AF65-F5344CB8AC3E}">
        <p14:creationId xmlns:p14="http://schemas.microsoft.com/office/powerpoint/2010/main" val="2048052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TIPOS DE VALORES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295400"/>
            <a:ext cx="2819400" cy="4830763"/>
          </a:xfrm>
        </p:spPr>
        <p:txBody>
          <a:bodyPr>
            <a:normAutofit fontScale="92500"/>
          </a:bodyPr>
          <a:lstStyle/>
          <a:p>
            <a:pPr marL="0" indent="0" fontAlgn="t">
              <a:buNone/>
            </a:pPr>
            <a:r>
              <a:rPr lang="es-MX" dirty="0"/>
              <a:t>Los </a:t>
            </a:r>
            <a:r>
              <a:rPr lang="es-MX" u="sng" dirty="0">
                <a:hlinkClick r:id="rId2"/>
              </a:rPr>
              <a:t>valores éticos</a:t>
            </a:r>
            <a:r>
              <a:rPr lang="es-MX" dirty="0"/>
              <a:t> son aquellas pautas de comportamiento que buscan regular la conducta de las personas, tienen un carácter universal y se adquieren durante el desarrollo individual de cada persona.</a:t>
            </a:r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4098" name="Picture 2" descr="Valores Wiki | Fandom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663" y="2209800"/>
            <a:ext cx="3038475" cy="2819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715000" y="1471613"/>
            <a:ext cx="3051175" cy="4654550"/>
          </a:xfrm>
        </p:spPr>
        <p:txBody>
          <a:bodyPr>
            <a:normAutofit fontScale="92500" lnSpcReduction="10000"/>
          </a:bodyPr>
          <a:lstStyle/>
          <a:p>
            <a:pPr marL="0" indent="0" algn="r">
              <a:buNone/>
            </a:pPr>
            <a:r>
              <a:rPr lang="es-MX" dirty="0" smtClean="0"/>
              <a:t>Los </a:t>
            </a:r>
            <a:r>
              <a:rPr lang="es-MX" u="sng" dirty="0" smtClean="0">
                <a:hlinkClick r:id="rId5"/>
              </a:rPr>
              <a:t>valores morales</a:t>
            </a:r>
            <a:r>
              <a:rPr lang="es-MX" dirty="0" smtClean="0"/>
              <a:t> son aquellos transmitidos por la sociedad, de generación en generación que, en algunos casos, pueden estar determinados por una doctrina religiosa. Además, los valores morales se pueden modificar a lo largo del tiempo.</a:t>
            </a:r>
          </a:p>
          <a:p>
            <a:pPr marL="0" indent="0" algn="r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88802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386</Words>
  <Application>Microsoft Office PowerPoint</Application>
  <PresentationFormat>Presentación en pantalla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NORMAS PRINCIPIOS Y VALORES</vt:lpstr>
      <vt:lpstr>NORMAS</vt:lpstr>
      <vt:lpstr>TIPOS DE NORMAS</vt:lpstr>
      <vt:lpstr>Presentación de PowerPoint</vt:lpstr>
      <vt:lpstr>PRINCIPIOS</vt:lpstr>
      <vt:lpstr>TIPOS DE PRINCIPIOS</vt:lpstr>
      <vt:lpstr>VALORES</vt:lpstr>
      <vt:lpstr>Presentación de PowerPoint</vt:lpstr>
      <vt:lpstr>TIPOS DE VALORES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NORMAS PRINCIPIOS Y VALORES</dc:title>
  <dc:creator>JESSICA CARREON</dc:creator>
  <cp:lastModifiedBy>JESSICA CARREON</cp:lastModifiedBy>
  <cp:revision>4</cp:revision>
  <dcterms:created xsi:type="dcterms:W3CDTF">2020-06-02T14:33:04Z</dcterms:created>
  <dcterms:modified xsi:type="dcterms:W3CDTF">2020-06-02T16:06:20Z</dcterms:modified>
</cp:coreProperties>
</file>