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FC9C-6128-4C75-A5A6-2E787383CEF1}" type="datetimeFigureOut">
              <a:rPr lang="es-MX" smtClean="0"/>
              <a:t>04/06/2020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5D02-A45E-4AF6-B5DB-42961F19C4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3683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FC9C-6128-4C75-A5A6-2E787383CEF1}" type="datetimeFigureOut">
              <a:rPr lang="es-MX" smtClean="0"/>
              <a:t>04/06/2020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5D02-A45E-4AF6-B5DB-42961F19C4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5069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FC9C-6128-4C75-A5A6-2E787383CEF1}" type="datetimeFigureOut">
              <a:rPr lang="es-MX" smtClean="0"/>
              <a:t>04/06/2020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5D02-A45E-4AF6-B5DB-42961F19C4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581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FC9C-6128-4C75-A5A6-2E787383CEF1}" type="datetimeFigureOut">
              <a:rPr lang="es-MX" smtClean="0"/>
              <a:t>04/06/2020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5D02-A45E-4AF6-B5DB-42961F19C4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28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FC9C-6128-4C75-A5A6-2E787383CEF1}" type="datetimeFigureOut">
              <a:rPr lang="es-MX" smtClean="0"/>
              <a:t>04/06/2020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5D02-A45E-4AF6-B5DB-42961F19C4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759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FC9C-6128-4C75-A5A6-2E787383CEF1}" type="datetimeFigureOut">
              <a:rPr lang="es-MX" smtClean="0"/>
              <a:t>04/06/2020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5D02-A45E-4AF6-B5DB-42961F19C4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910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FC9C-6128-4C75-A5A6-2E787383CEF1}" type="datetimeFigureOut">
              <a:rPr lang="es-MX" smtClean="0"/>
              <a:t>04/06/2020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5D02-A45E-4AF6-B5DB-42961F19C4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15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FC9C-6128-4C75-A5A6-2E787383CEF1}" type="datetimeFigureOut">
              <a:rPr lang="es-MX" smtClean="0"/>
              <a:t>04/06/2020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5D02-A45E-4AF6-B5DB-42961F19C4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254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FC9C-6128-4C75-A5A6-2E787383CEF1}" type="datetimeFigureOut">
              <a:rPr lang="es-MX" smtClean="0"/>
              <a:t>04/06/2020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5D02-A45E-4AF6-B5DB-42961F19C4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945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FC9C-6128-4C75-A5A6-2E787383CEF1}" type="datetimeFigureOut">
              <a:rPr lang="es-MX" smtClean="0"/>
              <a:t>04/06/2020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5D02-A45E-4AF6-B5DB-42961F19C4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376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FC9C-6128-4C75-A5A6-2E787383CEF1}" type="datetimeFigureOut">
              <a:rPr lang="es-MX" smtClean="0"/>
              <a:t>04/06/2020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5D02-A45E-4AF6-B5DB-42961F19C4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943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FFC9C-6128-4C75-A5A6-2E787383CEF1}" type="datetimeFigureOut">
              <a:rPr lang="es-MX" smtClean="0"/>
              <a:t>04/06/2020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15D02-A45E-4AF6-B5DB-42961F19C4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169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/url?sa=i&amp;url=http%3A%2F%2Fhistoriaoccidental2009.blogspot.com%2F2009%2F07%2Fedad-media.html&amp;psig=AOvVaw2gDtsjLplI2B48FgDV67sz&amp;ust=1591426134607000&amp;source=images&amp;cd=vfe&amp;ved=0CAIQjRxqFwoTCLCqrcOK6ukCFQAAAAAdAAAAABAl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url=https%3A%2F%2Fhistoriaybiografias.com%2Fcaballero_medieval%2F&amp;psig=AOvVaw2tvGuCCAVNqofuFdeCvUHH&amp;ust=1591431730457000&amp;source=images&amp;cd=vfe&amp;ved=0CAIQjRxqFwoTCICHzKmf6ukCFQAAAAAdAAAAABAE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s://www.google.com/url?sa=i&amp;url=https%3A%2F%2Fes.123rf.com%2Fphoto_66464077_rey-de-dibujos-animados-car%25C3%25A1cter-fantas%25C3%25ADa-imagen-de-la-diversi%25C3%25B3n-monarca-rey-medieval-c%25C3%25B3mico-cuento-de-hadas-d.html&amp;psig=AOvVaw0u8IUG8Sdx4vfZRodnwIr9&amp;ust=1591431517427000&amp;source=images&amp;cd=vfe&amp;ved=0CAIQjRxqFwoTCPj7xMee6ukCFQAAAAAdAAAAABA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url=http%3A%2F%2Fwww.elpoyodelcid.net%2Fvestirdelaepoca.htm&amp;psig=AOvVaw2dpIvLY51EORLMrIArat48&amp;ust=1591431629772000&amp;source=images&amp;cd=vfe&amp;ved=0CAIQjRxqFwoTCMDVof6e6ukCFQAAAAAdAAAAABAD" TargetMode="External"/><Relationship Id="rId11" Type="http://schemas.openxmlformats.org/officeDocument/2006/relationships/image" Target="../media/image16.jpeg"/><Relationship Id="rId5" Type="http://schemas.openxmlformats.org/officeDocument/2006/relationships/image" Target="../media/image13.jpeg"/><Relationship Id="rId10" Type="http://schemas.openxmlformats.org/officeDocument/2006/relationships/hyperlink" Target="https://www.google.com/url?sa=i&amp;url=https%3A%2F%2Fnoloseytu.blogspot.com%2F2016%2F09%2Fmujeres-campesinas-en-la-edad-media.html&amp;psig=AOvVaw2JAxfQSi3wGFGRx9rztFN_&amp;ust=1591431764099000&amp;source=images&amp;cd=vfe&amp;ved=0CAIQjRxqFwoTCNiV0Lqf6ukCFQAAAAAdAAAAABAE" TargetMode="External"/><Relationship Id="rId4" Type="http://schemas.openxmlformats.org/officeDocument/2006/relationships/hyperlink" Target="https://www.google.com/url?sa=i&amp;url=https%3A%2F%2Fokdiario.com%2Fcuriosidades%2Fquienes-eran-senores-feudales-3540877&amp;psig=AOvVaw1Ir-otGfC-36KQ1KlEXwd8&amp;ust=1591431571760000&amp;source=images&amp;cd=vfe&amp;ved=0CAIQjRxqFwoTCPC_6Oee6ukCFQAAAAAdAAAAABAD" TargetMode="External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om/url?sa=i&amp;url=https%3A%2F%2Fmihistoriauniversal.com%2Fedad-media%2Fcruzadas%2F&amp;psig=AOvVaw1hrFP1wK4Dfg_FZyBAU7mE&amp;ust=1591431860105000&amp;source=images&amp;cd=vfe&amp;ved=0CAIQjRxqFwoTCOjbmemf6ukCFQAAAAAdAAAAABAD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com/url?sa=i&amp;url=https%3A%2F%2Fwww.pinterest.es%2Fpin%2F579205202050516180%2F&amp;psig=AOvVaw1JEj9nxvW_-tarUofEZQmD&amp;ust=1591431997167000&amp;source=images&amp;cd=vfe&amp;ved=0CAIQjRxqFwoTCPiC3qqg6ukCFQAAAAAdAAAAABAJ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url=https%3A%2F%2Faprendergratis.es%2Fcursos-online%2Fcurso-sobre-la-magia-en-la-edad-media-espanola%2F&amp;psig=AOvVaw2gDtsjLplI2B48FgDV67sz&amp;ust=1591426134607000&amp;source=images&amp;cd=vfe&amp;ved=0CAIQjRxqFwoTCLCqrcOK6ukCFQAAAAAdAAAAABA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url=https%3A%2F%2Fmihistoriauniversal.com%2Fedad-media%2Fla-agricultura-en-la-edad-media%2F&amp;psig=AOvVaw3thYt45xc3fy5KhuXe6-UU&amp;ust=1591427167240000&amp;source=images&amp;cd=vfe&amp;ved=0CAIQjRxqFwoTCNCovrWO6ukCFQAAAAAdAAAAABA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url=https%3A%2F%2Fgecoas.com%2Freligion%2Fhistoria%2Fmedieval%2FEM-D.htm&amp;psig=AOvVaw05P_rBXPv5G1Eos4sc7LDz&amp;ust=1591427352087000&amp;source=images&amp;cd=vfe&amp;ved=0CAIQjRxqFwoTCMCSyoyP6ukCFQAAAAAdAAAAABA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/url?sa=i&amp;url=http%3A%2F%2Flatecnologiadennys.blogspot.com%2F2010%2F04%2Fla-edad-media-comprende-desde-la-caida.html&amp;psig=AOvVaw2qG4jCDY1cQNtW2i5OIFqE&amp;ust=1591427672540000&amp;source=images&amp;cd=vfe&amp;ved=0CAIQjRxqFwoTCLCFlqGQ6ukCFQAAAAAdAAAAABA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sites.google.com/site/edadmediaieszoco/la-cultura-en-la-edad-medi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url=https%3A%2F%2Fwww.socialhizo.com%2Fhistoria%2Fedad-media%2Flas-invasiones-barbaras&amp;psig=AOvVaw14GGhYnAJEWYvXcTKDhZl7&amp;ust=1591430890283000&amp;source=images&amp;cd=vfe&amp;ved=0CAIQjRxqFwoTCKCWwJyc6ukCFQAAAAAdAAAAABA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/url?sa=i&amp;url=https%3A%2F%2Fwww.ocesaronada.net%2Fla-primera-invasion-barbara-contra-roma%2F&amp;psig=AOvVaw0v4copsiJ9kQp3jrvfKQpO&amp;ust=1591431028332000&amp;source=images&amp;cd=vfe&amp;ved=0CAIQjRxqFwoTCNipot6c6ukCFQAAAAAdAAAAABAD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/url?sa=i&amp;url=https%3A%2F%2Far.pinterest.com%2Fpin%2F294774738100156027%2F&amp;psig=AOvVaw2qoppDM2cUg5qXbgkYCjuS&amp;ust=1591431219536000&amp;source=images&amp;cd=vfe&amp;ved=0CAIQjRxqFwoTCKiu67ad6ukCFQAAAAAdAAAAABA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www.google.com/url?sa=i&amp;url=https%3A%2F%2Fwww.pinterest.es%2Fpin%2F363243526173258484%2F&amp;psig=AOvVaw2qoppDM2cUg5qXbgkYCjuS&amp;ust=1591431219536000&amp;source=images&amp;cd=vfe&amp;ved=0CAIQjRxqFwoTCKiu67ad6ukCFQAAAAAdAAAAABA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m/url?sa=i&amp;url=https%3A%2F%2Fprosycontras.de%2Fel-feudalismo%2F&amp;psig=AOvVaw2J3BEq3v1qzfbyGUe-ZlW-&amp;ust=1591431446261000&amp;source=images&amp;cd=vfe&amp;ved=0CAIQjRxqFwoTCLCiname6ukCFQAAAAAdAAAAABAJ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dad Antigua y Edad Media: Edad Media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4"/>
          <a:stretch/>
        </p:blipFill>
        <p:spPr bwMode="auto">
          <a:xfrm>
            <a:off x="-14748" y="-19204"/>
            <a:ext cx="9158748" cy="690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46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1676400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En el feudalismo la población se dividía en grupos delimitados jerárquicamente</a:t>
            </a:r>
            <a:r>
              <a:rPr lang="en-US" dirty="0" smtClean="0"/>
              <a:t>. 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381000" y="1981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MONARCA O REY: 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2296593" y="262053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FEUDALES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3829664" y="317629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CLERIGOS 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5334000" y="364834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CABALLEROS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7162800" y="4010057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CAMPESINOS Y SIERVOS</a:t>
            </a:r>
            <a:endParaRPr lang="es-MX" dirty="0"/>
          </a:p>
        </p:txBody>
      </p:sp>
      <p:pic>
        <p:nvPicPr>
          <p:cNvPr id="10242" name="Picture 2" descr="Rey De Dibujos Animados Carácter. Fantasía Imagen De La Diversión 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22319"/>
            <a:ext cx="1142689" cy="114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eñores feudales: Quiénes eran, concepto y significad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624" y="3107583"/>
            <a:ext cx="1617952" cy="91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Untitled Documen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404" y="3784182"/>
            <a:ext cx="927459" cy="174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El Caballero Medieval Historia Origen Caracteristicas y Vida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145" y="4183118"/>
            <a:ext cx="1574654" cy="115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MUJERES CAMPESINAS EN LA EDAD MEDIA :'''NO LO SE!!!... ¿O SI?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758558"/>
            <a:ext cx="1184804" cy="172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258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cruzadas</a:t>
            </a:r>
            <a:r>
              <a:rPr lang="en-US" dirty="0" smtClean="0"/>
              <a:t>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>
            <a:normAutofit/>
          </a:bodyPr>
          <a:lstStyle/>
          <a:p>
            <a:r>
              <a:rPr lang="es-MX" sz="2800" dirty="0" smtClean="0"/>
              <a:t>En el siglo XI los reyes cristianos de Europa emprendieron una seria de guerras en Medio Oriente para recuperar Jerusalén, considerada Tierra Santa, que había sido conquistada por musulmanes.</a:t>
            </a:r>
          </a:p>
          <a:p>
            <a:endParaRPr lang="es-MX" sz="2800" dirty="0" smtClean="0"/>
          </a:p>
        </p:txBody>
      </p:sp>
      <p:pic>
        <p:nvPicPr>
          <p:cNvPr id="11266" name="Picture 2" descr="Las Cruzadas | Historia Universa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2000"/>
            <a:ext cx="38481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09600" y="4227510"/>
            <a:ext cx="4267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MX" sz="2800" dirty="0"/>
              <a:t>Estas luchas recibieron el nombre de cruzadas por que su emblema era la cruz cristiana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034887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dirty="0" smtClean="0"/>
              <a:t>Al principio de las guerras, los cristianos derrotaron a los musulmanes, pero a finales del siglo XII los musulmanes vencieron a los europeos y los expulsaron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Así, los reinos europeos entraron en contacto con la civilización islámica, las riquezas y los conocimientos, a partir de entonces, se estableció un creciente cambio comercial entre ambas  civilizaciones</a:t>
            </a:r>
            <a:endParaRPr lang="es-MX" dirty="0"/>
          </a:p>
        </p:txBody>
      </p:sp>
      <p:pic>
        <p:nvPicPr>
          <p:cNvPr id="12290" name="Picture 2" descr="El comercio en la Edad Media – Resumen (con imágenes) | Edad media 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724400"/>
            <a:ext cx="3124200" cy="172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606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En tu cuaderno responde las siguientes preguntas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s-MX" sz="2000" dirty="0" smtClean="0"/>
              <a:t> </a:t>
            </a:r>
            <a:r>
              <a:rPr lang="es-MX" sz="2400" dirty="0" smtClean="0"/>
              <a:t>¿Qué es la edad media? </a:t>
            </a:r>
          </a:p>
          <a:p>
            <a:pPr>
              <a:buFont typeface="Wingdings" pitchFamily="2" charset="2"/>
              <a:buChar char="ü"/>
            </a:pPr>
            <a:r>
              <a:rPr lang="es-MX" sz="2400" dirty="0" smtClean="0"/>
              <a:t>¿Cuándo inició la edad media?</a:t>
            </a:r>
          </a:p>
          <a:p>
            <a:pPr>
              <a:buFont typeface="Wingdings" pitchFamily="2" charset="2"/>
              <a:buChar char="ü"/>
            </a:pPr>
            <a:r>
              <a:rPr lang="es-MX" sz="2400" dirty="0" smtClean="0"/>
              <a:t>¿Cuales son las características de la edad media?</a:t>
            </a:r>
          </a:p>
          <a:p>
            <a:pPr>
              <a:buFont typeface="Wingdings" pitchFamily="2" charset="2"/>
              <a:buChar char="ü"/>
            </a:pPr>
            <a:r>
              <a:rPr lang="es-MX" sz="2400" dirty="0" smtClean="0"/>
              <a:t>¿Cual fue el grupo bárbaro mas numeroso</a:t>
            </a:r>
          </a:p>
          <a:p>
            <a:pPr>
              <a:buFont typeface="Wingdings" pitchFamily="2" charset="2"/>
              <a:buChar char="ü"/>
            </a:pPr>
            <a:r>
              <a:rPr lang="es-MX" sz="2400" dirty="0" smtClean="0"/>
              <a:t>¿Quienes eran unos excelentes navegantes?</a:t>
            </a:r>
          </a:p>
          <a:p>
            <a:pPr>
              <a:buFont typeface="Wingdings" pitchFamily="2" charset="2"/>
              <a:buChar char="ü"/>
            </a:pPr>
            <a:r>
              <a:rPr lang="es-MX" sz="2400" dirty="0" smtClean="0"/>
              <a:t>¿Que es el feudalismo?</a:t>
            </a:r>
          </a:p>
          <a:p>
            <a:pPr>
              <a:buFont typeface="Wingdings" pitchFamily="2" charset="2"/>
              <a:buChar char="ü"/>
            </a:pPr>
            <a:r>
              <a:rPr lang="es-MX" sz="2400" dirty="0" smtClean="0"/>
              <a:t>¿Cual fue la principal actividad económica en la edad media?</a:t>
            </a:r>
          </a:p>
          <a:p>
            <a:pPr>
              <a:buFont typeface="Wingdings" pitchFamily="2" charset="2"/>
              <a:buChar char="ü"/>
            </a:pPr>
            <a:r>
              <a:rPr lang="es-MX" sz="2400" dirty="0" smtClean="0"/>
              <a:t>¿Cual era la finalidad  cruzadas?</a:t>
            </a:r>
          </a:p>
          <a:p>
            <a:pPr>
              <a:buFont typeface="Wingdings" pitchFamily="2" charset="2"/>
              <a:buChar char="ü"/>
            </a:pPr>
            <a:r>
              <a:rPr lang="es-MX" sz="2400" dirty="0" smtClean="0"/>
              <a:t>?que trajo como consecuencia las  cruzadas?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138717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urso sobre la magia en la edad media española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b="11021"/>
          <a:stretch/>
        </p:blipFill>
        <p:spPr bwMode="auto">
          <a:xfrm>
            <a:off x="0" y="329380"/>
            <a:ext cx="9144000" cy="650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787" y="152400"/>
            <a:ext cx="9136626" cy="5592763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Edad Media es como se le denomina al periodo entre dos épocas de la historia de Europa: la Antigüedad y la Edad Moderna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Rectángulo"/>
          <p:cNvSpPr/>
          <p:nvPr/>
        </p:nvSpPr>
        <p:spPr>
          <a:xfrm>
            <a:off x="3886200" y="19050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/>
              <a:t>Se </a:t>
            </a:r>
            <a:r>
              <a:rPr lang="en-US" sz="2800" dirty="0" err="1" smtClean="0"/>
              <a:t>considera</a:t>
            </a:r>
            <a:r>
              <a:rPr lang="en-US" sz="2800" dirty="0" smtClean="0"/>
              <a:t> </a:t>
            </a:r>
            <a:r>
              <a:rPr lang="en-US" sz="2800" dirty="0" err="1"/>
              <a:t>que</a:t>
            </a:r>
            <a:r>
              <a:rPr lang="en-US" sz="2800" dirty="0"/>
              <a:t> se </a:t>
            </a:r>
            <a:r>
              <a:rPr lang="en-US" sz="2800" dirty="0" err="1"/>
              <a:t>inició</a:t>
            </a:r>
            <a:r>
              <a:rPr lang="en-US" sz="2800" dirty="0"/>
              <a:t> en el </a:t>
            </a:r>
            <a:r>
              <a:rPr lang="en-US" sz="2800" dirty="0" err="1"/>
              <a:t>siglo</a:t>
            </a:r>
            <a:r>
              <a:rPr lang="en-US" sz="2800" dirty="0"/>
              <a:t> V d. C con la </a:t>
            </a:r>
            <a:r>
              <a:rPr lang="en-US" sz="2800" dirty="0" err="1"/>
              <a:t>caída</a:t>
            </a:r>
            <a:r>
              <a:rPr lang="en-US" sz="2800" dirty="0"/>
              <a:t> del </a:t>
            </a:r>
            <a:r>
              <a:rPr lang="en-US" sz="2800" dirty="0" err="1" smtClean="0"/>
              <a:t>Imperio</a:t>
            </a:r>
            <a:r>
              <a:rPr lang="en-US" sz="2800" dirty="0" smtClean="0"/>
              <a:t> </a:t>
            </a:r>
            <a:r>
              <a:rPr lang="en-US" sz="2800" dirty="0"/>
              <a:t>Romano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09937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4581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Características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de la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Edad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Media</a:t>
            </a:r>
            <a:endParaRPr lang="es-MX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1089818"/>
            <a:ext cx="8229600" cy="4525963"/>
          </a:xfrm>
        </p:spPr>
        <p:txBody>
          <a:bodyPr/>
          <a:lstStyle/>
          <a:p>
            <a:r>
              <a:rPr lang="es-MX" dirty="0" smtClean="0"/>
              <a:t>Las principales actividades económicas en la Edad Media fueron la agricultura y la producción artesanal</a:t>
            </a:r>
            <a:endParaRPr lang="es-MX" dirty="0"/>
          </a:p>
        </p:txBody>
      </p:sp>
      <p:pic>
        <p:nvPicPr>
          <p:cNvPr id="3074" name="Picture 2" descr="La Agricultura en la Edad Media | Historia Universa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44958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257800" y="3200400"/>
            <a:ext cx="3581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MX" sz="2800" dirty="0" smtClean="0"/>
              <a:t>El comercio se redujo en comparación con el auge que había logrado el Imperio Romano de Occidente.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770439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4525963"/>
          </a:xfrm>
        </p:spPr>
        <p:txBody>
          <a:bodyPr/>
          <a:lstStyle/>
          <a:p>
            <a:r>
              <a:rPr lang="es-MX" dirty="0" smtClean="0"/>
              <a:t>En el aspecto religioso, los cultos monoteístas, como el Cristianismo, el Judaísmo y el islam, se consolidaron durante la Edad Media </a:t>
            </a:r>
            <a:endParaRPr lang="es-MX" dirty="0"/>
          </a:p>
        </p:txBody>
      </p:sp>
      <p:pic>
        <p:nvPicPr>
          <p:cNvPr id="4098" name="Picture 2" descr="Historia de la Iglesia - Edad Medi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8791">
            <a:off x="4489754" y="3245044"/>
            <a:ext cx="4524375" cy="362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04800" y="2776594"/>
            <a:ext cx="4114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 smtClean="0"/>
              <a:t>En </a:t>
            </a:r>
            <a:r>
              <a:rPr lang="es-MX" sz="3200" dirty="0"/>
              <a:t>Europa, la Iglesia católica logró influir en todos los ámbitos.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401698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0" y="3581401"/>
            <a:ext cx="4495800" cy="3276600"/>
          </a:xfrm>
        </p:spPr>
        <p:txBody>
          <a:bodyPr>
            <a:normAutofit/>
          </a:bodyPr>
          <a:lstStyle/>
          <a:p>
            <a:r>
              <a:rPr lang="es-MX" sz="2800" dirty="0" smtClean="0"/>
              <a:t>La tecnología y la ciencia avanzaron principalmente las culturas china, árabe, hindú y bizantina.</a:t>
            </a:r>
            <a:endParaRPr lang="es-MX" sz="2800" dirty="0"/>
          </a:p>
        </p:txBody>
      </p:sp>
      <p:pic>
        <p:nvPicPr>
          <p:cNvPr id="5122" name="Picture 2" descr="la tecnologia: LA TECNOLOGIA EN LA EDAD MEDI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181" y="3429001"/>
            <a:ext cx="464018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a cultura en la Edad Media - Edad Medi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26849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sz="2800" dirty="0"/>
              <a:t>En cuanto a la cultura, muchos de los conocimientos alcanzados por los griegos y romanos fueron recuperados por los árabes</a:t>
            </a:r>
          </a:p>
        </p:txBody>
      </p:sp>
    </p:spTree>
    <p:extLst>
      <p:ext uri="{BB962C8B-B14F-4D97-AF65-F5344CB8AC3E}">
        <p14:creationId xmlns:p14="http://schemas.microsoft.com/office/powerpoint/2010/main" val="2825061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El imperio romano mantenía su unidad gracias a un ejercito encargado de vigilar y defender los territorios y fronteras.</a:t>
            </a:r>
          </a:p>
          <a:p>
            <a:pPr marL="0" indent="0">
              <a:buNone/>
            </a:pPr>
            <a:endParaRPr lang="es-MX" dirty="0" smtClean="0"/>
          </a:p>
        </p:txBody>
      </p:sp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ln w="38100">
                  <a:solidFill>
                    <a:srgbClr val="00B0F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LAS INVASIONES BÁRBARAS Y LA DISOLUCIÓN DEL IMPERIO ROMANO </a:t>
            </a:r>
            <a:endParaRPr lang="es-MX" sz="3600" b="1" dirty="0">
              <a:ln w="38100">
                <a:solidFill>
                  <a:srgbClr val="00B0F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46" name="Picture 2" descr="Las invasiones bárbaras | SocialHiz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413" y="3810000"/>
            <a:ext cx="3728749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04800" y="40386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800" dirty="0"/>
              <a:t>Durante el sigo III pueblos guerreros de Europa, Asia y África empezaron a penetrar el imperio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858941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La primera invasión bárbara contra Roma - ¡o César o Nada!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138"/>
            <a:ext cx="9144000" cy="68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Autofit/>
          </a:bodyPr>
          <a:lstStyle/>
          <a:p>
            <a:r>
              <a:rPr lang="es-MX" sz="2800" b="1" dirty="0" smtClean="0">
                <a:solidFill>
                  <a:schemeClr val="accent6">
                    <a:lumMod val="75000"/>
                  </a:schemeClr>
                </a:solidFill>
              </a:rPr>
              <a:t>Los romanos llamaron </a:t>
            </a:r>
            <a:r>
              <a:rPr lang="es-MX" sz="28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bárbaros</a:t>
            </a:r>
            <a:r>
              <a:rPr lang="es-MX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MX" sz="2800" b="1" dirty="0" smtClean="0">
                <a:solidFill>
                  <a:schemeClr val="accent6">
                    <a:lumMod val="75000"/>
                  </a:schemeClr>
                </a:solidFill>
              </a:rPr>
              <a:t>a los invasores porque no compartían su modo de vida, cultura y lengua.</a:t>
            </a:r>
          </a:p>
          <a:p>
            <a:pPr marL="0" indent="0">
              <a:buNone/>
            </a:pPr>
            <a:endParaRPr lang="es-MX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MX" sz="2800" b="1" dirty="0" smtClean="0">
                <a:solidFill>
                  <a:schemeClr val="accent6">
                    <a:lumMod val="75000"/>
                  </a:schemeClr>
                </a:solidFill>
              </a:rPr>
              <a:t>Las invasiones se hicieron cada vez mas fuertes principalmente en la parte occidental.</a:t>
            </a:r>
          </a:p>
          <a:p>
            <a:endParaRPr lang="es-MX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MX" sz="2800" b="1" dirty="0" smtClean="0">
                <a:solidFill>
                  <a:schemeClr val="accent6">
                    <a:lumMod val="75000"/>
                  </a:schemeClr>
                </a:solidFill>
              </a:rPr>
              <a:t>El imperio se dividió de manera definitiva en dos: Oriente y Occidente, para reforzar sus tácticas de defensas.</a:t>
            </a:r>
            <a:endParaRPr lang="es-MX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AutoShape 2" descr="QUIENES eran los BÁRBAROS? - YouTub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QUIENES eran los BÁRBAROS? - YouTube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7751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4581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Nacimiento</a:t>
            </a:r>
            <a:r>
              <a:rPr lang="en-US" sz="3200" dirty="0" smtClean="0"/>
              <a:t> de los </a:t>
            </a:r>
            <a:r>
              <a:rPr lang="en-US" sz="3200" dirty="0" err="1" smtClean="0"/>
              <a:t>reinos</a:t>
            </a:r>
            <a:r>
              <a:rPr lang="en-US" sz="3200" dirty="0" smtClean="0"/>
              <a:t> </a:t>
            </a:r>
            <a:r>
              <a:rPr lang="en-US" sz="3200" dirty="0" err="1" smtClean="0"/>
              <a:t>bárbaros</a:t>
            </a:r>
            <a:r>
              <a:rPr lang="en-US" sz="3200" dirty="0" smtClean="0"/>
              <a:t> </a:t>
            </a:r>
            <a:endParaRPr lang="es-MX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2842" y="1066801"/>
            <a:ext cx="3545758" cy="3352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200" dirty="0" smtClean="0"/>
              <a:t>Los germanos eran el grupo mas numeroso, compuesto a su vez por varios pueblos quiénes tenían características propias de cultura. Legua tradiciones y religión.</a:t>
            </a:r>
          </a:p>
          <a:p>
            <a:pPr marL="0" indent="0">
              <a:buNone/>
            </a:pPr>
            <a:endParaRPr lang="es-MX" sz="2200" dirty="0" smtClean="0"/>
          </a:p>
        </p:txBody>
      </p:sp>
      <p:pic>
        <p:nvPicPr>
          <p:cNvPr id="8194" name="Picture 2" descr="Reinos germánicos (con imágenes) | Vikingos, Guerrero vikingo ..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43400"/>
            <a:ext cx="4533900" cy="193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419600" y="12192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000" dirty="0"/>
              <a:t>Los </a:t>
            </a:r>
            <a:r>
              <a:rPr lang="es-MX" sz="2000" dirty="0" smtClean="0"/>
              <a:t>vikingos, </a:t>
            </a:r>
            <a:r>
              <a:rPr lang="es-MX" sz="2000" dirty="0"/>
              <a:t>eran excelentes navegantes y constructores de barcos, pudieron desplazarse a lugares muy </a:t>
            </a:r>
            <a:r>
              <a:rPr lang="es-MX" sz="2000" dirty="0" smtClean="0"/>
              <a:t>distantes </a:t>
            </a:r>
            <a:r>
              <a:rPr lang="es-MX" sz="2000" dirty="0"/>
              <a:t>y </a:t>
            </a:r>
            <a:r>
              <a:rPr lang="es-MX" sz="2000" dirty="0" smtClean="0"/>
              <a:t>atacar </a:t>
            </a:r>
            <a:r>
              <a:rPr lang="es-MX" sz="2000" dirty="0"/>
              <a:t>a los </a:t>
            </a:r>
            <a:r>
              <a:rPr lang="es-MX" sz="2000" dirty="0" smtClean="0"/>
              <a:t>pueblos </a:t>
            </a:r>
            <a:r>
              <a:rPr lang="es-MX" sz="2000" dirty="0"/>
              <a:t>establecidos </a:t>
            </a:r>
            <a:r>
              <a:rPr lang="es-MX" sz="2000" dirty="0" smtClean="0"/>
              <a:t>allí </a:t>
            </a:r>
            <a:r>
              <a:rPr lang="es-MX" sz="2000" dirty="0"/>
              <a:t>como los territorios que actualmente ocupan </a:t>
            </a:r>
            <a:r>
              <a:rPr lang="es-MX" sz="2000" dirty="0" smtClean="0"/>
              <a:t>Inglaterra, Irlanda Grecia </a:t>
            </a:r>
            <a:r>
              <a:rPr lang="es-MX" sz="2000" dirty="0"/>
              <a:t>e </a:t>
            </a:r>
            <a:r>
              <a:rPr lang="es-MX" sz="2000" dirty="0" smtClean="0"/>
              <a:t>Italia.  </a:t>
            </a:r>
            <a:endParaRPr lang="es-MX" sz="2000" dirty="0"/>
          </a:p>
        </p:txBody>
      </p:sp>
      <p:pic>
        <p:nvPicPr>
          <p:cNvPr id="8196" name="Picture 4" descr="Épinglé sur obrazy Kli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84707"/>
            <a:ext cx="3851563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338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La vida en </a:t>
            </a:r>
            <a:r>
              <a:rPr lang="es-MX" dirty="0"/>
              <a:t>E</a:t>
            </a:r>
            <a:r>
              <a:rPr lang="es-MX" dirty="0" smtClean="0"/>
              <a:t>uropa durante la edad media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El feudalismo surgió en el siglo X y alcanzo su apogeo a finales del siglo XIII, en la región que hoy ocupan Francia, Alemania, Italia, Inglaterra y España </a:t>
            </a:r>
            <a:endParaRPr lang="es-MX" dirty="0"/>
          </a:p>
        </p:txBody>
      </p:sp>
      <p:pic>
        <p:nvPicPr>
          <p:cNvPr id="9218" name="Picture 2" descr="Pros y contras de El FEUDALISM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3893276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1197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577</Words>
  <Application>Microsoft Office PowerPoint</Application>
  <PresentationFormat>Presentación en pantalla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Características de la Edad Media</vt:lpstr>
      <vt:lpstr>Presentación de PowerPoint</vt:lpstr>
      <vt:lpstr>Presentación de PowerPoint</vt:lpstr>
      <vt:lpstr>LAS INVASIONES BÁRBARAS Y LA DISOLUCIÓN DEL IMPERIO ROMANO </vt:lpstr>
      <vt:lpstr>Presentación de PowerPoint</vt:lpstr>
      <vt:lpstr>Nacimiento de los reinos bárbaros </vt:lpstr>
      <vt:lpstr>La vida en Europa durante la edad media</vt:lpstr>
      <vt:lpstr>Presentación de PowerPoint</vt:lpstr>
      <vt:lpstr>Las cruzadas </vt:lpstr>
      <vt:lpstr>Presentación de PowerPoint</vt:lpstr>
      <vt:lpstr>En tu cuaderno responde las siguientes preguntas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NORMAS PRINCIPIOS Y VALORES</dc:title>
  <dc:creator>JESSICA CARREON</dc:creator>
  <cp:lastModifiedBy>JESSICA CARREON</cp:lastModifiedBy>
  <cp:revision>16</cp:revision>
  <dcterms:created xsi:type="dcterms:W3CDTF">2020-06-02T14:33:04Z</dcterms:created>
  <dcterms:modified xsi:type="dcterms:W3CDTF">2020-06-05T08:31:06Z</dcterms:modified>
</cp:coreProperties>
</file>