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89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48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253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3866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65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81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087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8464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023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39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71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15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798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7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64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924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97F09E28-BC6D-4932-A385-F750FEF0A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42" b="7489"/>
          <a:stretch/>
        </p:blipFill>
        <p:spPr>
          <a:xfrm>
            <a:off x="85081" y="-844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33755C-B513-4344-A468-B3BBCC8CC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673" y="1104310"/>
            <a:ext cx="9533861" cy="3722871"/>
          </a:xfrm>
        </p:spPr>
        <p:txBody>
          <a:bodyPr>
            <a:normAutofit/>
          </a:bodyPr>
          <a:lstStyle/>
          <a:p>
            <a:r>
              <a:rPr lang="es-MX" sz="6600" dirty="0">
                <a:solidFill>
                  <a:srgbClr val="7030A0"/>
                </a:solidFill>
                <a:latin typeface="Bahnschrift SemiBold" panose="020B0502040204020203" pitchFamily="34" charset="0"/>
              </a:rPr>
              <a:t>ACTIVIDADES PARA ESTIMULAR EL LENGUAJE</a:t>
            </a:r>
            <a:r>
              <a:rPr lang="es-MX" sz="5400" dirty="0">
                <a:solidFill>
                  <a:srgbClr val="7030A0"/>
                </a:solidFill>
                <a:latin typeface="Bahnschrift SemiBold" panose="020B0502040204020203" pitchFamily="34" charset="0"/>
              </a:rPr>
              <a:t>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D610BF-9BBC-441E-A1FF-9C38EEC77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2358" y="5450621"/>
            <a:ext cx="7569642" cy="890545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LIC. ERIKA JOVANA JIMENEZ OCTAVO</a:t>
            </a: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PREESCOLAR K2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310B27A-1404-4F5D-B827-9E98C8BE18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6" y="273271"/>
            <a:ext cx="859790" cy="463550"/>
          </a:xfrm>
          <a:prstGeom prst="rect">
            <a:avLst/>
          </a:prstGeom>
          <a:noFill/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E3AFD31-10F4-4106-B1FD-3CA41FED3A0A}"/>
              </a:ext>
            </a:extLst>
          </p:cNvPr>
          <p:cNvSpPr txBox="1"/>
          <p:nvPr/>
        </p:nvSpPr>
        <p:spPr>
          <a:xfrm>
            <a:off x="3678503" y="367489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effectLst/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CENTRO DE DESARROLLO EDUCATIVO ANGELUZ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081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453E1-0BD5-457E-95BD-AB053D39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18" y="95960"/>
            <a:ext cx="10240903" cy="1233488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bg2">
                    <a:lumMod val="10000"/>
                  </a:schemeClr>
                </a:solidFill>
              </a:rPr>
              <a:t>EJERCICIOS PARA FORTALECER LA LENGUA.</a:t>
            </a:r>
          </a:p>
        </p:txBody>
      </p:sp>
      <p:pic>
        <p:nvPicPr>
          <p:cNvPr id="1026" name="Picture 2" descr="10 ejercicios sencillos para problemas del lenguaje">
            <a:extLst>
              <a:ext uri="{FF2B5EF4-FFF2-40B4-BE49-F238E27FC236}">
                <a16:creationId xmlns:a16="http://schemas.microsoft.com/office/drawing/2014/main" id="{C09D288F-B93B-4650-B735-9D6C2FE49E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/>
          <a:stretch/>
        </p:blipFill>
        <p:spPr bwMode="auto">
          <a:xfrm>
            <a:off x="1268818" y="1149382"/>
            <a:ext cx="9654363" cy="38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F330CE-6BB2-405D-A0B5-D0F0BD55386A}"/>
              </a:ext>
            </a:extLst>
          </p:cNvPr>
          <p:cNvSpPr txBox="1"/>
          <p:nvPr/>
        </p:nvSpPr>
        <p:spPr>
          <a:xfrm>
            <a:off x="8971221" y="6064920"/>
            <a:ext cx="3096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LIC. ERIKA JOVANA JIMENEZ OCTAVO</a:t>
            </a: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PREESCOLAR K2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44F1D-B2F4-4A58-84E2-A30EB22DA6F3}"/>
              </a:ext>
            </a:extLst>
          </p:cNvPr>
          <p:cNvSpPr txBox="1"/>
          <p:nvPr/>
        </p:nvSpPr>
        <p:spPr>
          <a:xfrm>
            <a:off x="2589458" y="5083552"/>
            <a:ext cx="759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</a:rPr>
              <a:t>NOTA: </a:t>
            </a:r>
            <a:r>
              <a:rPr lang="es-MX" dirty="0"/>
              <a:t>PUEDEN AGREGAR MERMELADA, SOBRE EL BOZO , BARBILLA Y MEJILLAS PARA UNA MEJOR ESTIMULACION LINGUAL.</a:t>
            </a:r>
          </a:p>
        </p:txBody>
      </p:sp>
    </p:spTree>
    <p:extLst>
      <p:ext uri="{BB962C8B-B14F-4D97-AF65-F5344CB8AC3E}">
        <p14:creationId xmlns:p14="http://schemas.microsoft.com/office/powerpoint/2010/main" val="279311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4928-82D3-4203-BFCB-35704048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Bahnschrift Light" panose="020B0502040204020203" pitchFamily="34" charset="0"/>
              </a:rPr>
              <a:t>REALIZAR EJERCICIOS DE RESPIRACION.</a:t>
            </a:r>
          </a:p>
        </p:txBody>
      </p:sp>
      <p:pic>
        <p:nvPicPr>
          <p:cNvPr id="2050" name="Picture 2" descr="El fonema T">
            <a:extLst>
              <a:ext uri="{FF2B5EF4-FFF2-40B4-BE49-F238E27FC236}">
                <a16:creationId xmlns:a16="http://schemas.microsoft.com/office/drawing/2014/main" id="{0E718430-8CEF-4908-B254-DEF7C1DDF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/>
          <a:stretch/>
        </p:blipFill>
        <p:spPr bwMode="auto">
          <a:xfrm>
            <a:off x="2227816" y="2147777"/>
            <a:ext cx="7281235" cy="36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8B28DB-FBED-4DE8-A343-4046ECC3E30A}"/>
              </a:ext>
            </a:extLst>
          </p:cNvPr>
          <p:cNvSpPr txBox="1"/>
          <p:nvPr/>
        </p:nvSpPr>
        <p:spPr>
          <a:xfrm>
            <a:off x="8864896" y="6064920"/>
            <a:ext cx="2913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LIC. ERIKA JOVANA JIMENEZ OCTAVO</a:t>
            </a: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PREESCOLAR K2</a:t>
            </a:r>
          </a:p>
        </p:txBody>
      </p:sp>
    </p:spTree>
    <p:extLst>
      <p:ext uri="{BB962C8B-B14F-4D97-AF65-F5344CB8AC3E}">
        <p14:creationId xmlns:p14="http://schemas.microsoft.com/office/powerpoint/2010/main" val="128701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A6658-682C-48CC-8FE4-1DAFDF38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03" y="100907"/>
            <a:ext cx="10240903" cy="1233488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latin typeface="Bahnschrift SemiBold" panose="020B0502040204020203" pitchFamily="34" charset="0"/>
              </a:rPr>
              <a:t>REALIZAR EJERCICIOS DE SOPLO.</a:t>
            </a:r>
            <a:br>
              <a:rPr lang="es-MX" sz="2400" dirty="0">
                <a:latin typeface="Bahnschrift SemiBold" panose="020B0502040204020203" pitchFamily="34" charset="0"/>
              </a:rPr>
            </a:br>
            <a:r>
              <a:rPr lang="es-MX" sz="2400" dirty="0">
                <a:latin typeface="Bahnschrift SemiBold" panose="020B0502040204020203" pitchFamily="34" charset="0"/>
              </a:rPr>
              <a:t>EJEMPLO;UTILIZAR BURBUJAS, ESPANTASUEGRAS, REILETES,GLOBOS.</a:t>
            </a:r>
          </a:p>
        </p:txBody>
      </p:sp>
      <p:pic>
        <p:nvPicPr>
          <p:cNvPr id="3076" name="Picture 4" descr="EJERCICIOS DE SOPLO | Logopedia, Educacion infantil, Lenguaje oral">
            <a:extLst>
              <a:ext uri="{FF2B5EF4-FFF2-40B4-BE49-F238E27FC236}">
                <a16:creationId xmlns:a16="http://schemas.microsoft.com/office/drawing/2014/main" id="{BA3B045D-0640-4FA7-AF39-587A959DC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" y="1334394"/>
            <a:ext cx="3956050" cy="37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jercicios bucofaciales generales, videos de apoyo y material didáctico –  Imagenes Educativas">
            <a:extLst>
              <a:ext uri="{FF2B5EF4-FFF2-40B4-BE49-F238E27FC236}">
                <a16:creationId xmlns:a16="http://schemas.microsoft.com/office/drawing/2014/main" id="{DD301563-0953-4351-BD37-E4637303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04" y="2947093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l Baúl de Buff | Mis grandes genios">
            <a:extLst>
              <a:ext uri="{FF2B5EF4-FFF2-40B4-BE49-F238E27FC236}">
                <a16:creationId xmlns:a16="http://schemas.microsoft.com/office/drawing/2014/main" id="{CAF210C7-B6A7-44AB-B2E6-657866303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77" y="1729345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lefante | Manualidades, Manualidades para niños, Elefante">
            <a:extLst>
              <a:ext uri="{FF2B5EF4-FFF2-40B4-BE49-F238E27FC236}">
                <a16:creationId xmlns:a16="http://schemas.microsoft.com/office/drawing/2014/main" id="{D972A8C1-634E-4513-ADAD-CB9A5D77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84" y="3596245"/>
            <a:ext cx="3408152" cy="29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D461277-BE7D-4979-B999-C9AD6C4DF9C3}"/>
              </a:ext>
            </a:extLst>
          </p:cNvPr>
          <p:cNvSpPr txBox="1"/>
          <p:nvPr/>
        </p:nvSpPr>
        <p:spPr>
          <a:xfrm>
            <a:off x="8452884" y="6295602"/>
            <a:ext cx="2950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LIC. ERIKA JOVANA JIMENEZ OCTAVO</a:t>
            </a: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PREESCOLAR K2</a:t>
            </a:r>
          </a:p>
        </p:txBody>
      </p:sp>
    </p:spTree>
    <p:extLst>
      <p:ext uri="{BB962C8B-B14F-4D97-AF65-F5344CB8AC3E}">
        <p14:creationId xmlns:p14="http://schemas.microsoft.com/office/powerpoint/2010/main" val="290800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FF3B-586C-4014-89EB-1699BD98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EMITIR SONIDOS DE ANIMALES Y CANCIONES. </a:t>
            </a:r>
          </a:p>
        </p:txBody>
      </p:sp>
      <p:pic>
        <p:nvPicPr>
          <p:cNvPr id="4098" name="Picture 2" descr="Adivina los sonidos de los animales parte 1 - YouTube">
            <a:extLst>
              <a:ext uri="{FF2B5EF4-FFF2-40B4-BE49-F238E27FC236}">
                <a16:creationId xmlns:a16="http://schemas.microsoft.com/office/drawing/2014/main" id="{2EFEB344-0680-4B46-BBEB-4EA121C50E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2176057"/>
            <a:ext cx="5391987" cy="40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poder de una canción de cuna - Primeros Pasos">
            <a:extLst>
              <a:ext uri="{FF2B5EF4-FFF2-40B4-BE49-F238E27FC236}">
                <a16:creationId xmlns:a16="http://schemas.microsoft.com/office/drawing/2014/main" id="{2291E3ED-2EB5-49D4-B896-1B0A6FCE6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2"/>
          <a:stretch/>
        </p:blipFill>
        <p:spPr bwMode="auto">
          <a:xfrm rot="1716002">
            <a:off x="6272380" y="2857070"/>
            <a:ext cx="5579804" cy="21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531F23E-A46C-4C61-A504-46F6C8236429}"/>
              </a:ext>
            </a:extLst>
          </p:cNvPr>
          <p:cNvSpPr txBox="1"/>
          <p:nvPr/>
        </p:nvSpPr>
        <p:spPr>
          <a:xfrm>
            <a:off x="8428960" y="6211669"/>
            <a:ext cx="3047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LIC. ERIKA JOVANA JIMENEZ OCTAVO</a:t>
            </a: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PREESCOLAR K2</a:t>
            </a:r>
          </a:p>
        </p:txBody>
      </p:sp>
    </p:spTree>
    <p:extLst>
      <p:ext uri="{BB962C8B-B14F-4D97-AF65-F5344CB8AC3E}">
        <p14:creationId xmlns:p14="http://schemas.microsoft.com/office/powerpoint/2010/main" val="18281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F943E-837C-4733-9EC9-DD877023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ARTICULACION DE LAS VOCALES</a:t>
            </a:r>
          </a:p>
        </p:txBody>
      </p:sp>
      <p:pic>
        <p:nvPicPr>
          <p:cNvPr id="5122" name="Picture 2" descr="INTERVENCIÓN LOGOPÉDICA EN LA DISPRAXIA VERBAL”">
            <a:extLst>
              <a:ext uri="{FF2B5EF4-FFF2-40B4-BE49-F238E27FC236}">
                <a16:creationId xmlns:a16="http://schemas.microsoft.com/office/drawing/2014/main" id="{6EB6675C-C3BB-4C93-94FA-CAE8C6C606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04884"/>
            <a:ext cx="9117427" cy="32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682C0B6-0496-43DC-9F69-D639828D3BED}"/>
              </a:ext>
            </a:extLst>
          </p:cNvPr>
          <p:cNvSpPr txBox="1"/>
          <p:nvPr/>
        </p:nvSpPr>
        <p:spPr>
          <a:xfrm>
            <a:off x="8988941" y="6064920"/>
            <a:ext cx="3203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LIC. ERIKA JOVANA JIMENEZ OCTAVO</a:t>
            </a: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PREESCOLAR K2</a:t>
            </a:r>
          </a:p>
        </p:txBody>
      </p:sp>
    </p:spTree>
    <p:extLst>
      <p:ext uri="{BB962C8B-B14F-4D97-AF65-F5344CB8AC3E}">
        <p14:creationId xmlns:p14="http://schemas.microsoft.com/office/powerpoint/2010/main" val="369941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E89AD-8B87-4680-905E-7D7DFB5B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8269"/>
            <a:ext cx="10240903" cy="1233488"/>
          </a:xfrm>
        </p:spPr>
        <p:txBody>
          <a:bodyPr/>
          <a:lstStyle/>
          <a:p>
            <a:r>
              <a:rPr lang="es-MX" dirty="0"/>
              <a:t>ESTIMULACION LABIAL Y LINGUAL.</a:t>
            </a:r>
          </a:p>
        </p:txBody>
      </p:sp>
      <p:pic>
        <p:nvPicPr>
          <p:cNvPr id="6146" name="Picture 2" descr="Estimulación labial y lingual – Educación Infantil">
            <a:extLst>
              <a:ext uri="{FF2B5EF4-FFF2-40B4-BE49-F238E27FC236}">
                <a16:creationId xmlns:a16="http://schemas.microsoft.com/office/drawing/2014/main" id="{DEC31E44-F52B-4BD0-9010-E1C863E9C9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71" y="2026568"/>
            <a:ext cx="9248229" cy="43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9F9D215-0183-481C-9435-DBB815AC8893}"/>
              </a:ext>
            </a:extLst>
          </p:cNvPr>
          <p:cNvSpPr txBox="1"/>
          <p:nvPr/>
        </p:nvSpPr>
        <p:spPr>
          <a:xfrm>
            <a:off x="9096272" y="6211669"/>
            <a:ext cx="3047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LIC. ERIKA JOVANA JIMENEZ OCTAVO</a:t>
            </a: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PREESCOLAR K2</a:t>
            </a:r>
          </a:p>
        </p:txBody>
      </p:sp>
    </p:spTree>
    <p:extLst>
      <p:ext uri="{BB962C8B-B14F-4D97-AF65-F5344CB8AC3E}">
        <p14:creationId xmlns:p14="http://schemas.microsoft.com/office/powerpoint/2010/main" val="424256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A374F-1B1D-48C5-94EA-9C76288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FOMENTAR LA LECTURA E INTERPRETAR CUENTOS E HISTORIAS.</a:t>
            </a:r>
          </a:p>
        </p:txBody>
      </p:sp>
      <p:pic>
        <p:nvPicPr>
          <p:cNvPr id="1026" name="Picture 2" descr="LECTO-ESCRITURA - LuciInfantil">
            <a:extLst>
              <a:ext uri="{FF2B5EF4-FFF2-40B4-BE49-F238E27FC236}">
                <a16:creationId xmlns:a16="http://schemas.microsoft.com/office/drawing/2014/main" id="{51165A0E-7BBD-4731-8EF0-78234ACC34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08" y="2174127"/>
            <a:ext cx="7732952" cy="38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8493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40</TotalTime>
  <Words>140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Bahnschrift Condensed</vt:lpstr>
      <vt:lpstr>Bahnschrift Light</vt:lpstr>
      <vt:lpstr>Bahnschrift SemiBold</vt:lpstr>
      <vt:lpstr>Bauhaus 93</vt:lpstr>
      <vt:lpstr>Tw Cen MT</vt:lpstr>
      <vt:lpstr>Gota</vt:lpstr>
      <vt:lpstr>ACTIVIDADES PARA ESTIMULAR EL LENGUAJE.</vt:lpstr>
      <vt:lpstr>EJERCICIOS PARA FORTALECER LA LENGUA.</vt:lpstr>
      <vt:lpstr>REALIZAR EJERCICIOS DE RESPIRACION.</vt:lpstr>
      <vt:lpstr>REALIZAR EJERCICIOS DE SOPLO. EJEMPLO;UTILIZAR BURBUJAS, ESPANTASUEGRAS, REILETES,GLOBOS.</vt:lpstr>
      <vt:lpstr>EMITIR SONIDOS DE ANIMALES Y CANCIONES. </vt:lpstr>
      <vt:lpstr>ARTICULACION DE LAS VOCALES</vt:lpstr>
      <vt:lpstr>ESTIMULACION LABIAL Y LINGUAL.</vt:lpstr>
      <vt:lpstr>FOMENTAR LA LECTURA E INTERPRETAR CUENTOS E HISTORIAS.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PARA ESTIMULAR EL LENGUAJE.</dc:title>
  <dc:creator>ANGELUZ UNO</dc:creator>
  <cp:lastModifiedBy>ANGELUZ UNO</cp:lastModifiedBy>
  <cp:revision>5</cp:revision>
  <dcterms:created xsi:type="dcterms:W3CDTF">2020-08-31T13:57:37Z</dcterms:created>
  <dcterms:modified xsi:type="dcterms:W3CDTF">2020-08-31T14:59:18Z</dcterms:modified>
</cp:coreProperties>
</file>