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25" autoAdjust="0"/>
    <p:restoredTop sz="86402" autoAdjust="0"/>
  </p:normalViewPr>
  <p:slideViewPr>
    <p:cSldViewPr>
      <p:cViewPr>
        <p:scale>
          <a:sx n="120" d="100"/>
          <a:sy n="120" d="100"/>
        </p:scale>
        <p:origin x="558" y="-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3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F55F-80F4-405C-B47F-5B0865F65DDC}" type="datetimeFigureOut">
              <a:rPr lang="es-MX" smtClean="0"/>
              <a:t>07/08/2020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54E2-192E-4549-8C45-5D23EC7FFD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8557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F55F-80F4-405C-B47F-5B0865F65DDC}" type="datetimeFigureOut">
              <a:rPr lang="es-MX" smtClean="0"/>
              <a:t>07/08/2020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54E2-192E-4549-8C45-5D23EC7FFD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4023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F55F-80F4-405C-B47F-5B0865F65DDC}" type="datetimeFigureOut">
              <a:rPr lang="es-MX" smtClean="0"/>
              <a:t>07/08/2020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54E2-192E-4549-8C45-5D23EC7FFD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5119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F55F-80F4-405C-B47F-5B0865F65DDC}" type="datetimeFigureOut">
              <a:rPr lang="es-MX" smtClean="0"/>
              <a:t>07/08/2020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54E2-192E-4549-8C45-5D23EC7FFD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416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F55F-80F4-405C-B47F-5B0865F65DDC}" type="datetimeFigureOut">
              <a:rPr lang="es-MX" smtClean="0"/>
              <a:t>07/08/2020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54E2-192E-4549-8C45-5D23EC7FFD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0606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F55F-80F4-405C-B47F-5B0865F65DDC}" type="datetimeFigureOut">
              <a:rPr lang="es-MX" smtClean="0"/>
              <a:t>07/08/2020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54E2-192E-4549-8C45-5D23EC7FFD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9079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F55F-80F4-405C-B47F-5B0865F65DDC}" type="datetimeFigureOut">
              <a:rPr lang="es-MX" smtClean="0"/>
              <a:t>07/08/2020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54E2-192E-4549-8C45-5D23EC7FFD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3423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F55F-80F4-405C-B47F-5B0865F65DDC}" type="datetimeFigureOut">
              <a:rPr lang="es-MX" smtClean="0"/>
              <a:t>07/08/2020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54E2-192E-4549-8C45-5D23EC7FFD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6486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F55F-80F4-405C-B47F-5B0865F65DDC}" type="datetimeFigureOut">
              <a:rPr lang="es-MX" smtClean="0"/>
              <a:t>07/08/2020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54E2-192E-4549-8C45-5D23EC7FFD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9391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F55F-80F4-405C-B47F-5B0865F65DDC}" type="datetimeFigureOut">
              <a:rPr lang="es-MX" smtClean="0"/>
              <a:t>07/08/2020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54E2-192E-4549-8C45-5D23EC7FFD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8053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F55F-80F4-405C-B47F-5B0865F65DDC}" type="datetimeFigureOut">
              <a:rPr lang="es-MX" smtClean="0"/>
              <a:t>07/08/2020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54E2-192E-4549-8C45-5D23EC7FFD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99914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8F55F-80F4-405C-B47F-5B0865F65DDC}" type="datetimeFigureOut">
              <a:rPr lang="es-MX" smtClean="0"/>
              <a:t>07/08/2020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F54E2-192E-4549-8C45-5D23EC7FFD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0084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370394"/>
              </p:ext>
            </p:extLst>
          </p:nvPr>
        </p:nvGraphicFramePr>
        <p:xfrm>
          <a:off x="467544" y="1124744"/>
          <a:ext cx="8208912" cy="4218840"/>
        </p:xfrm>
        <a:graphic>
          <a:graphicData uri="http://schemas.openxmlformats.org/drawingml/2006/table">
            <a:tbl>
              <a:tblPr firstRow="1" firstCol="1" bandRow="1">
                <a:tableStyleId>{ED083AE6-46FA-4A59-8FB0-9F97EB10719F}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92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7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 </a:t>
                      </a:r>
                      <a:r>
                        <a:rPr lang="es-MX" sz="11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HORARIO</a:t>
                      </a:r>
                      <a:endParaRPr lang="es-MX" sz="400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  <a:latin typeface="Berlin Sans FB Demi" pitchFamily="34" charset="0"/>
                          <a:cs typeface="Aharoni" pitchFamily="2" charset="-79"/>
                        </a:rPr>
                        <a:t>LUNES </a:t>
                      </a:r>
                      <a:endParaRPr lang="es-MX" sz="1000" dirty="0">
                        <a:effectLst/>
                        <a:latin typeface="Berlin Sans FB Demi" pitchFamily="34" charset="0"/>
                        <a:ea typeface="Calibri"/>
                        <a:cs typeface="Aharoni" pitchFamily="2" charset="-79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  <a:latin typeface="Berlin Sans FB Demi" pitchFamily="34" charset="0"/>
                          <a:cs typeface="Aharoni" pitchFamily="2" charset="-79"/>
                        </a:rPr>
                        <a:t>MARTES </a:t>
                      </a:r>
                      <a:endParaRPr lang="es-MX" sz="1000" dirty="0">
                        <a:effectLst/>
                        <a:latin typeface="Berlin Sans FB Demi" pitchFamily="34" charset="0"/>
                        <a:ea typeface="Calibri"/>
                        <a:cs typeface="Aharoni" pitchFamily="2" charset="-79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  <a:latin typeface="Berlin Sans FB Demi" pitchFamily="34" charset="0"/>
                          <a:cs typeface="Aharoni" pitchFamily="2" charset="-79"/>
                        </a:rPr>
                        <a:t>MIÉRCOLES</a:t>
                      </a:r>
                      <a:endParaRPr lang="es-MX" sz="1000" dirty="0">
                        <a:effectLst/>
                        <a:latin typeface="Berlin Sans FB Demi" pitchFamily="34" charset="0"/>
                        <a:ea typeface="Calibri"/>
                        <a:cs typeface="Aharoni" pitchFamily="2" charset="-79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  <a:latin typeface="Berlin Sans FB Demi" pitchFamily="34" charset="0"/>
                          <a:cs typeface="Aharoni" pitchFamily="2" charset="-79"/>
                        </a:rPr>
                        <a:t>JUEVES</a:t>
                      </a:r>
                      <a:endParaRPr lang="es-MX" sz="1000" dirty="0">
                        <a:effectLst/>
                        <a:latin typeface="Berlin Sans FB Demi" pitchFamily="34" charset="0"/>
                        <a:ea typeface="Calibri"/>
                        <a:cs typeface="Aharoni" pitchFamily="2" charset="-79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  <a:latin typeface="Berlin Sans FB Demi" pitchFamily="34" charset="0"/>
                          <a:cs typeface="Aharoni" pitchFamily="2" charset="-79"/>
                        </a:rPr>
                        <a:t>VIERNES</a:t>
                      </a:r>
                      <a:endParaRPr lang="es-MX" sz="1000" dirty="0">
                        <a:effectLst/>
                        <a:latin typeface="Berlin Sans FB Demi" pitchFamily="34" charset="0"/>
                        <a:ea typeface="Calibri"/>
                        <a:cs typeface="Aharoni" pitchFamily="2" charset="-79"/>
                      </a:endParaRPr>
                    </a:p>
                  </a:txBody>
                  <a:tcPr marL="47608" marR="4760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8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b="0" i="1" u="none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8:00 -9:00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Desayuno 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Desayuno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Desayuno 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Desayuno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Desayuno</a:t>
                      </a:r>
                    </a:p>
                  </a:txBody>
                  <a:tcPr marL="47608" marR="47608" marT="0" marB="0"/>
                </a:tc>
                <a:extLst>
                  <a:ext uri="{0D108BD9-81ED-4DB2-BD59-A6C34878D82A}">
                    <a16:rowId xmlns:a16="http://schemas.microsoft.com/office/drawing/2014/main" val="3124372573"/>
                  </a:ext>
                </a:extLst>
              </a:tr>
              <a:tr h="4328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b="0" i="1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b="0" i="1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9:00- 9:30</a:t>
                      </a:r>
                      <a:endParaRPr lang="es-MX" sz="1200" b="0" i="1" u="none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Trabajar Las Emociones 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Trabajar Las Emociones </a:t>
                      </a:r>
                    </a:p>
                    <a:p>
                      <a:endParaRPr lang="es-MX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Trabajar Las Emociones </a:t>
                      </a:r>
                    </a:p>
                    <a:p>
                      <a:endParaRPr lang="es-MX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Trabajar Las Emociones </a:t>
                      </a:r>
                    </a:p>
                    <a:p>
                      <a:endParaRPr lang="es-MX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Trabajar Las Emociones </a:t>
                      </a:r>
                    </a:p>
                    <a:p>
                      <a:endParaRPr lang="es-MX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08" marR="47608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8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b="0" i="1" u="none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9:30– 11:00</a:t>
                      </a:r>
                    </a:p>
                  </a:txBody>
                  <a:tcPr marL="47608" marR="47608" marT="0" marB="0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Primera semana se trabajara en español del 10 al 14 de agosto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Segunda semana se trabajara en matemáticas del 14 al 21 de agosto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Tercera semana se trabajara en exploración del mundo y desarrollo personal del 24 al 28 de agosto</a:t>
                      </a:r>
                    </a:p>
                  </a:txBody>
                  <a:tcPr marL="47608" marR="47608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05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608" marR="47608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05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608" marR="47608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05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608" marR="47608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05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7608" marR="47608" marT="0" marB="0"/>
                </a:tc>
                <a:extLst>
                  <a:ext uri="{0D108BD9-81ED-4DB2-BD59-A6C34878D82A}">
                    <a16:rowId xmlns:a16="http://schemas.microsoft.com/office/drawing/2014/main" val="3733001071"/>
                  </a:ext>
                </a:extLst>
              </a:tr>
              <a:tr h="4328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b="0" i="1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11:00- 11:10</a:t>
                      </a:r>
                      <a:endParaRPr lang="es-MX" sz="1200" b="0" i="1" u="none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Lavado De Manos Correctamente 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Lavado De Manos Correctamente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Lavado De Manos Correctamente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Lavado De Manos Correctamente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Lavado De Manos Correctamente</a:t>
                      </a:r>
                      <a:endParaRPr lang="es-MX" sz="105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7608" marR="47608" marT="0" marB="0"/>
                </a:tc>
                <a:extLst>
                  <a:ext uri="{0D108BD9-81ED-4DB2-BD59-A6C34878D82A}">
                    <a16:rowId xmlns:a16="http://schemas.microsoft.com/office/drawing/2014/main" val="409522790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b="0" i="1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11:10- 12:00</a:t>
                      </a:r>
                      <a:endParaRPr lang="es-MX" sz="1200" b="0" i="1" u="none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i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Comida Saludable  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Comida Saludable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Comida Saludable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Comida Saludable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Comida Saludable</a:t>
                      </a:r>
                      <a:endParaRPr lang="es-MX" sz="105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608" marR="47608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0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b="0" i="1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12:00- 1:45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Clase De Ingles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Clase De Ingles </a:t>
                      </a:r>
                      <a:endParaRPr lang="es-MX" sz="105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Clase De Ingles </a:t>
                      </a:r>
                      <a:endParaRPr lang="es-MX" sz="105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Clase De Ingles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Clase De Ingles</a:t>
                      </a:r>
                    </a:p>
                  </a:txBody>
                  <a:tcPr marL="47608" marR="47608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60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b="0" i="1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1:45 – 2:00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Fruta 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Fruta 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Fruta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Fruta 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Fruta </a:t>
                      </a:r>
                    </a:p>
                  </a:txBody>
                  <a:tcPr marL="47608" marR="47608" marT="0" marB="0"/>
                </a:tc>
                <a:extLst>
                  <a:ext uri="{0D108BD9-81ED-4DB2-BD59-A6C34878D82A}">
                    <a16:rowId xmlns:a16="http://schemas.microsoft.com/office/drawing/2014/main" val="2186512139"/>
                  </a:ext>
                </a:extLst>
              </a:tr>
              <a:tr h="3311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b="0" i="1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2:00- 3:00</a:t>
                      </a:r>
                      <a:endParaRPr lang="es-MX" sz="1200" b="0" i="1" u="none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Artes (expresión y apreciación artística)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Artes </a:t>
                      </a:r>
                      <a:r>
                        <a:rPr lang="es-MX" sz="105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Artes</a:t>
                      </a:r>
                      <a:r>
                        <a:rPr lang="es-MX" sz="105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(expresión y apreciación artística)</a:t>
                      </a: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Computación</a:t>
                      </a:r>
                      <a:endParaRPr lang="es-MX" sz="105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Educación </a:t>
                      </a:r>
                      <a:r>
                        <a:rPr lang="es-MX" sz="1050">
                          <a:effectLst/>
                          <a:latin typeface="Arial" pitchFamily="34" charset="0"/>
                          <a:cs typeface="Arial" pitchFamily="34" charset="0"/>
                        </a:rPr>
                        <a:t>Física (TKW)</a:t>
                      </a:r>
                      <a:endParaRPr lang="es-MX" sz="105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Computación</a:t>
                      </a:r>
                      <a:endParaRPr lang="es-MX" sz="105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05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608" marR="47608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251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b="0" i="1" u="none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3:00-</a:t>
                      </a:r>
                      <a:r>
                        <a:rPr lang="es-MX" sz="1200" b="0" i="1" u="none" baseline="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3:30</a:t>
                      </a:r>
                      <a:endParaRPr lang="es-MX" sz="1200" b="0" i="1" u="none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7608" marR="47608" marT="0" marB="0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Mandar Evidencias «Fotografías Y Videos» De</a:t>
                      </a:r>
                      <a:r>
                        <a:rPr lang="es-MX" sz="1100" baseline="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Manera Diaria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baseline="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Realizar Bitácora, Carpeta De Incidencias Y Revisar Las Evidencias</a:t>
                      </a:r>
                    </a:p>
                  </a:txBody>
                  <a:tcPr marL="47608" marR="47608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05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608" marR="47608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05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608" marR="47608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05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608" marR="47608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05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608" marR="47608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971600" y="118373"/>
            <a:ext cx="5472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 algn="ctr">
              <a:buFont typeface="Times New Roman" pitchFamily="18" charset="0"/>
              <a:buChar char="♫"/>
            </a:pPr>
            <a:r>
              <a:rPr lang="es-MX" dirty="0">
                <a:latin typeface="Aharoni" pitchFamily="2" charset="-79"/>
                <a:cs typeface="Aharoni" pitchFamily="2" charset="-79"/>
              </a:rPr>
              <a:t>. Plan De Trabajo K-3</a:t>
            </a:r>
          </a:p>
          <a:p>
            <a:pPr marL="1657350" lvl="3" indent="-285750" algn="ctr">
              <a:buFont typeface="Times New Roman" pitchFamily="18" charset="0"/>
              <a:buChar char="♫"/>
            </a:pPr>
            <a:endParaRPr lang="es-MX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213459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192</Words>
  <Application>Microsoft Office PowerPoint</Application>
  <PresentationFormat>Presentación en pantalla (4:3)</PresentationFormat>
  <Paragraphs>57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Aharoni</vt:lpstr>
      <vt:lpstr>Arial</vt:lpstr>
      <vt:lpstr>Berlin Sans FB Demi</vt:lpstr>
      <vt:lpstr>Calibri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1A</dc:creator>
  <cp:lastModifiedBy>Tania Yesenia  López Reyna</cp:lastModifiedBy>
  <cp:revision>20</cp:revision>
  <dcterms:created xsi:type="dcterms:W3CDTF">2020-04-20T18:00:35Z</dcterms:created>
  <dcterms:modified xsi:type="dcterms:W3CDTF">2020-08-07T18:59:28Z</dcterms:modified>
</cp:coreProperties>
</file>