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312650" cy="7235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081" y="1184197"/>
            <a:ext cx="9234488" cy="2519139"/>
          </a:xfrm>
        </p:spPr>
        <p:txBody>
          <a:bodyPr anchor="b"/>
          <a:lstStyle>
            <a:lvl1pPr algn="ctr">
              <a:defRPr sz="60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081" y="3800484"/>
            <a:ext cx="9234488" cy="1746982"/>
          </a:xfrm>
        </p:spPr>
        <p:txBody>
          <a:bodyPr/>
          <a:lstStyle>
            <a:lvl1pPr marL="0" indent="0" algn="ctr">
              <a:buNone/>
              <a:defRPr sz="2424"/>
            </a:lvl1pPr>
            <a:lvl2pPr marL="461726" indent="0" algn="ctr">
              <a:buNone/>
              <a:defRPr sz="2020"/>
            </a:lvl2pPr>
            <a:lvl3pPr marL="923453" indent="0" algn="ctr">
              <a:buNone/>
              <a:defRPr sz="1818"/>
            </a:lvl3pPr>
            <a:lvl4pPr marL="1385179" indent="0" algn="ctr">
              <a:buNone/>
              <a:defRPr sz="1616"/>
            </a:lvl4pPr>
            <a:lvl5pPr marL="1846905" indent="0" algn="ctr">
              <a:buNone/>
              <a:defRPr sz="1616"/>
            </a:lvl5pPr>
            <a:lvl6pPr marL="2308631" indent="0" algn="ctr">
              <a:buNone/>
              <a:defRPr sz="1616"/>
            </a:lvl6pPr>
            <a:lvl7pPr marL="2770358" indent="0" algn="ctr">
              <a:buNone/>
              <a:defRPr sz="1616"/>
            </a:lvl7pPr>
            <a:lvl8pPr marL="3232084" indent="0" algn="ctr">
              <a:buNone/>
              <a:defRPr sz="1616"/>
            </a:lvl8pPr>
            <a:lvl9pPr marL="3693810" indent="0" algn="ctr">
              <a:buNone/>
              <a:defRPr sz="161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680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170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1240" y="385241"/>
            <a:ext cx="2654915" cy="613202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495" y="385241"/>
            <a:ext cx="7810837" cy="613202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0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130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82" y="1803932"/>
            <a:ext cx="10619661" cy="3009902"/>
          </a:xfrm>
        </p:spPr>
        <p:txBody>
          <a:bodyPr anchor="b"/>
          <a:lstStyle>
            <a:lvl1pPr>
              <a:defRPr sz="60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82" y="4842309"/>
            <a:ext cx="10619661" cy="1582836"/>
          </a:xfrm>
        </p:spPr>
        <p:txBody>
          <a:bodyPr/>
          <a:lstStyle>
            <a:lvl1pPr marL="0" indent="0">
              <a:buNone/>
              <a:defRPr sz="2424">
                <a:solidFill>
                  <a:schemeClr val="tx1">
                    <a:tint val="75000"/>
                  </a:schemeClr>
                </a:solidFill>
              </a:defRPr>
            </a:lvl1pPr>
            <a:lvl2pPr marL="461726" indent="0">
              <a:buNone/>
              <a:defRPr sz="2020">
                <a:solidFill>
                  <a:schemeClr val="tx1">
                    <a:tint val="75000"/>
                  </a:schemeClr>
                </a:solidFill>
              </a:defRPr>
            </a:lvl2pPr>
            <a:lvl3pPr marL="923453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3pPr>
            <a:lvl4pPr marL="1385179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4pPr>
            <a:lvl5pPr marL="1846905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5pPr>
            <a:lvl6pPr marL="2308631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6pPr>
            <a:lvl7pPr marL="2770358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7pPr>
            <a:lvl8pPr marL="3232084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8pPr>
            <a:lvl9pPr marL="3693810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964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495" y="1926204"/>
            <a:ext cx="5232876" cy="459106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3279" y="1926204"/>
            <a:ext cx="5232876" cy="459106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487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098" y="385241"/>
            <a:ext cx="10619661" cy="139859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8099" y="1773783"/>
            <a:ext cx="5208828" cy="869303"/>
          </a:xfrm>
        </p:spPr>
        <p:txBody>
          <a:bodyPr anchor="b"/>
          <a:lstStyle>
            <a:lvl1pPr marL="0" indent="0">
              <a:buNone/>
              <a:defRPr sz="2424" b="1"/>
            </a:lvl1pPr>
            <a:lvl2pPr marL="461726" indent="0">
              <a:buNone/>
              <a:defRPr sz="2020" b="1"/>
            </a:lvl2pPr>
            <a:lvl3pPr marL="923453" indent="0">
              <a:buNone/>
              <a:defRPr sz="1818" b="1"/>
            </a:lvl3pPr>
            <a:lvl4pPr marL="1385179" indent="0">
              <a:buNone/>
              <a:defRPr sz="1616" b="1"/>
            </a:lvl4pPr>
            <a:lvl5pPr marL="1846905" indent="0">
              <a:buNone/>
              <a:defRPr sz="1616" b="1"/>
            </a:lvl5pPr>
            <a:lvl6pPr marL="2308631" indent="0">
              <a:buNone/>
              <a:defRPr sz="1616" b="1"/>
            </a:lvl6pPr>
            <a:lvl7pPr marL="2770358" indent="0">
              <a:buNone/>
              <a:defRPr sz="1616" b="1"/>
            </a:lvl7pPr>
            <a:lvl8pPr marL="3232084" indent="0">
              <a:buNone/>
              <a:defRPr sz="1616" b="1"/>
            </a:lvl8pPr>
            <a:lvl9pPr marL="3693810" indent="0">
              <a:buNone/>
              <a:defRPr sz="161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8099" y="2643086"/>
            <a:ext cx="5208828" cy="38875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3279" y="1773783"/>
            <a:ext cx="5234480" cy="869303"/>
          </a:xfrm>
        </p:spPr>
        <p:txBody>
          <a:bodyPr anchor="b"/>
          <a:lstStyle>
            <a:lvl1pPr marL="0" indent="0">
              <a:buNone/>
              <a:defRPr sz="2424" b="1"/>
            </a:lvl1pPr>
            <a:lvl2pPr marL="461726" indent="0">
              <a:buNone/>
              <a:defRPr sz="2020" b="1"/>
            </a:lvl2pPr>
            <a:lvl3pPr marL="923453" indent="0">
              <a:buNone/>
              <a:defRPr sz="1818" b="1"/>
            </a:lvl3pPr>
            <a:lvl4pPr marL="1385179" indent="0">
              <a:buNone/>
              <a:defRPr sz="1616" b="1"/>
            </a:lvl4pPr>
            <a:lvl5pPr marL="1846905" indent="0">
              <a:buNone/>
              <a:defRPr sz="1616" b="1"/>
            </a:lvl5pPr>
            <a:lvl6pPr marL="2308631" indent="0">
              <a:buNone/>
              <a:defRPr sz="1616" b="1"/>
            </a:lvl6pPr>
            <a:lvl7pPr marL="2770358" indent="0">
              <a:buNone/>
              <a:defRPr sz="1616" b="1"/>
            </a:lvl7pPr>
            <a:lvl8pPr marL="3232084" indent="0">
              <a:buNone/>
              <a:defRPr sz="1616" b="1"/>
            </a:lvl8pPr>
            <a:lvl9pPr marL="3693810" indent="0">
              <a:buNone/>
              <a:defRPr sz="161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3279" y="2643086"/>
            <a:ext cx="5234480" cy="38875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376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950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209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099" y="482388"/>
            <a:ext cx="3971150" cy="1688359"/>
          </a:xfrm>
        </p:spPr>
        <p:txBody>
          <a:bodyPr anchor="b"/>
          <a:lstStyle>
            <a:lvl1pPr>
              <a:defRPr sz="323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4480" y="1041825"/>
            <a:ext cx="6233279" cy="5142126"/>
          </a:xfrm>
        </p:spPr>
        <p:txBody>
          <a:bodyPr/>
          <a:lstStyle>
            <a:lvl1pPr>
              <a:defRPr sz="3232"/>
            </a:lvl1pPr>
            <a:lvl2pPr>
              <a:defRPr sz="2828"/>
            </a:lvl2pPr>
            <a:lvl3pPr>
              <a:defRPr sz="242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8099" y="2170748"/>
            <a:ext cx="3971150" cy="4021578"/>
          </a:xfrm>
        </p:spPr>
        <p:txBody>
          <a:bodyPr/>
          <a:lstStyle>
            <a:lvl1pPr marL="0" indent="0">
              <a:buNone/>
              <a:defRPr sz="1616"/>
            </a:lvl1pPr>
            <a:lvl2pPr marL="461726" indent="0">
              <a:buNone/>
              <a:defRPr sz="1414"/>
            </a:lvl2pPr>
            <a:lvl3pPr marL="923453" indent="0">
              <a:buNone/>
              <a:defRPr sz="1212"/>
            </a:lvl3pPr>
            <a:lvl4pPr marL="1385179" indent="0">
              <a:buNone/>
              <a:defRPr sz="1010"/>
            </a:lvl4pPr>
            <a:lvl5pPr marL="1846905" indent="0">
              <a:buNone/>
              <a:defRPr sz="1010"/>
            </a:lvl5pPr>
            <a:lvl6pPr marL="2308631" indent="0">
              <a:buNone/>
              <a:defRPr sz="1010"/>
            </a:lvl6pPr>
            <a:lvl7pPr marL="2770358" indent="0">
              <a:buNone/>
              <a:defRPr sz="1010"/>
            </a:lvl7pPr>
            <a:lvl8pPr marL="3232084" indent="0">
              <a:buNone/>
              <a:defRPr sz="1010"/>
            </a:lvl8pPr>
            <a:lvl9pPr marL="3693810" indent="0">
              <a:buNone/>
              <a:defRPr sz="101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723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099" y="482388"/>
            <a:ext cx="3971150" cy="1688359"/>
          </a:xfrm>
        </p:spPr>
        <p:txBody>
          <a:bodyPr anchor="b"/>
          <a:lstStyle>
            <a:lvl1pPr>
              <a:defRPr sz="323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34480" y="1041825"/>
            <a:ext cx="6233279" cy="5142126"/>
          </a:xfrm>
        </p:spPr>
        <p:txBody>
          <a:bodyPr anchor="t"/>
          <a:lstStyle>
            <a:lvl1pPr marL="0" indent="0">
              <a:buNone/>
              <a:defRPr sz="3232"/>
            </a:lvl1pPr>
            <a:lvl2pPr marL="461726" indent="0">
              <a:buNone/>
              <a:defRPr sz="2828"/>
            </a:lvl2pPr>
            <a:lvl3pPr marL="923453" indent="0">
              <a:buNone/>
              <a:defRPr sz="2424"/>
            </a:lvl3pPr>
            <a:lvl4pPr marL="1385179" indent="0">
              <a:buNone/>
              <a:defRPr sz="2020"/>
            </a:lvl4pPr>
            <a:lvl5pPr marL="1846905" indent="0">
              <a:buNone/>
              <a:defRPr sz="2020"/>
            </a:lvl5pPr>
            <a:lvl6pPr marL="2308631" indent="0">
              <a:buNone/>
              <a:defRPr sz="2020"/>
            </a:lvl6pPr>
            <a:lvl7pPr marL="2770358" indent="0">
              <a:buNone/>
              <a:defRPr sz="2020"/>
            </a:lvl7pPr>
            <a:lvl8pPr marL="3232084" indent="0">
              <a:buNone/>
              <a:defRPr sz="2020"/>
            </a:lvl8pPr>
            <a:lvl9pPr marL="3693810" indent="0">
              <a:buNone/>
              <a:defRPr sz="202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8099" y="2170748"/>
            <a:ext cx="3971150" cy="4021578"/>
          </a:xfrm>
        </p:spPr>
        <p:txBody>
          <a:bodyPr/>
          <a:lstStyle>
            <a:lvl1pPr marL="0" indent="0">
              <a:buNone/>
              <a:defRPr sz="1616"/>
            </a:lvl1pPr>
            <a:lvl2pPr marL="461726" indent="0">
              <a:buNone/>
              <a:defRPr sz="1414"/>
            </a:lvl2pPr>
            <a:lvl3pPr marL="923453" indent="0">
              <a:buNone/>
              <a:defRPr sz="1212"/>
            </a:lvl3pPr>
            <a:lvl4pPr marL="1385179" indent="0">
              <a:buNone/>
              <a:defRPr sz="1010"/>
            </a:lvl4pPr>
            <a:lvl5pPr marL="1846905" indent="0">
              <a:buNone/>
              <a:defRPr sz="1010"/>
            </a:lvl5pPr>
            <a:lvl6pPr marL="2308631" indent="0">
              <a:buNone/>
              <a:defRPr sz="1010"/>
            </a:lvl6pPr>
            <a:lvl7pPr marL="2770358" indent="0">
              <a:buNone/>
              <a:defRPr sz="1010"/>
            </a:lvl7pPr>
            <a:lvl8pPr marL="3232084" indent="0">
              <a:buNone/>
              <a:defRPr sz="1010"/>
            </a:lvl8pPr>
            <a:lvl9pPr marL="3693810" indent="0">
              <a:buNone/>
              <a:defRPr sz="101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1949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6495" y="385241"/>
            <a:ext cx="10619661" cy="13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6495" y="1926204"/>
            <a:ext cx="10619661" cy="4591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6495" y="6706538"/>
            <a:ext cx="2770346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4D43C-676B-4DEF-89CD-2AD2D99619A3}" type="datetimeFigureOut">
              <a:rPr lang="es-MX" smtClean="0"/>
              <a:t>27/08/2020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78566" y="6706538"/>
            <a:ext cx="4155519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95809" y="6706538"/>
            <a:ext cx="2770346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CF81-3E91-41DA-9315-9ECE365FEFA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614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3453" rtl="0" eaLnBrk="1" latinLnBrk="0" hangingPunct="1">
        <a:lnSpc>
          <a:spcPct val="90000"/>
        </a:lnSpc>
        <a:spcBef>
          <a:spcPct val="0"/>
        </a:spcBef>
        <a:buNone/>
        <a:defRPr sz="44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863" indent="-230863" algn="l" defTabSz="923453" rtl="0" eaLnBrk="1" latinLnBrk="0" hangingPunct="1">
        <a:lnSpc>
          <a:spcPct val="90000"/>
        </a:lnSpc>
        <a:spcBef>
          <a:spcPts val="1010"/>
        </a:spcBef>
        <a:buFont typeface="Arial" panose="020B0604020202020204" pitchFamily="34" charset="0"/>
        <a:buChar char="•"/>
        <a:defRPr sz="2828" kern="1200">
          <a:solidFill>
            <a:schemeClr val="tx1"/>
          </a:solidFill>
          <a:latin typeface="+mn-lt"/>
          <a:ea typeface="+mn-ea"/>
          <a:cs typeface="+mn-cs"/>
        </a:defRPr>
      </a:lvl1pPr>
      <a:lvl2pPr marL="692589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4" kern="1200">
          <a:solidFill>
            <a:schemeClr val="tx1"/>
          </a:solidFill>
          <a:latin typeface="+mn-lt"/>
          <a:ea typeface="+mn-ea"/>
          <a:cs typeface="+mn-cs"/>
        </a:defRPr>
      </a:lvl2pPr>
      <a:lvl3pPr marL="1154316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616042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2077768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539495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3001221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462947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924673" indent="-230863" algn="l" defTabSz="923453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1726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3453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5179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46905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08631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0358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32084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693810" algn="l" defTabSz="92345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0838E6B-16B5-4E7F-B557-4CD12ADD51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58423"/>
              </p:ext>
            </p:extLst>
          </p:nvPr>
        </p:nvGraphicFramePr>
        <p:xfrm>
          <a:off x="242032" y="222394"/>
          <a:ext cx="11523785" cy="661305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11630">
                  <a:extLst>
                    <a:ext uri="{9D8B030D-6E8A-4147-A177-3AD203B41FA5}">
                      <a16:colId xmlns:a16="http://schemas.microsoft.com/office/drawing/2014/main" val="3337665648"/>
                    </a:ext>
                  </a:extLst>
                </a:gridCol>
                <a:gridCol w="1835692">
                  <a:extLst>
                    <a:ext uri="{9D8B030D-6E8A-4147-A177-3AD203B41FA5}">
                      <a16:colId xmlns:a16="http://schemas.microsoft.com/office/drawing/2014/main" val="1944816002"/>
                    </a:ext>
                  </a:extLst>
                </a:gridCol>
                <a:gridCol w="2311762">
                  <a:extLst>
                    <a:ext uri="{9D8B030D-6E8A-4147-A177-3AD203B41FA5}">
                      <a16:colId xmlns:a16="http://schemas.microsoft.com/office/drawing/2014/main" val="1801108334"/>
                    </a:ext>
                  </a:extLst>
                </a:gridCol>
                <a:gridCol w="2323439">
                  <a:extLst>
                    <a:ext uri="{9D8B030D-6E8A-4147-A177-3AD203B41FA5}">
                      <a16:colId xmlns:a16="http://schemas.microsoft.com/office/drawing/2014/main" val="809664487"/>
                    </a:ext>
                  </a:extLst>
                </a:gridCol>
                <a:gridCol w="2247544">
                  <a:extLst>
                    <a:ext uri="{9D8B030D-6E8A-4147-A177-3AD203B41FA5}">
                      <a16:colId xmlns:a16="http://schemas.microsoft.com/office/drawing/2014/main" val="3064470366"/>
                    </a:ext>
                  </a:extLst>
                </a:gridCol>
                <a:gridCol w="1593718">
                  <a:extLst>
                    <a:ext uri="{9D8B030D-6E8A-4147-A177-3AD203B41FA5}">
                      <a16:colId xmlns:a16="http://schemas.microsoft.com/office/drawing/2014/main" val="462727371"/>
                    </a:ext>
                  </a:extLst>
                </a:gridCol>
              </a:tblGrid>
              <a:tr h="307816">
                <a:tc>
                  <a:txBody>
                    <a:bodyPr/>
                    <a:lstStyle/>
                    <a:p>
                      <a:r>
                        <a:rPr lang="es-MX" sz="1600" dirty="0"/>
                        <a:t>HORARIO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600" dirty="0"/>
                        <a:t>LUNES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600" dirty="0"/>
                        <a:t>MARTES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600" dirty="0"/>
                        <a:t>MIERCOLES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600" dirty="0"/>
                        <a:t>JUEVES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600" dirty="0"/>
                        <a:t>VIERNES 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1137289106"/>
                  </a:ext>
                </a:extLst>
              </a:tr>
              <a:tr h="378500">
                <a:tc>
                  <a:txBody>
                    <a:bodyPr/>
                    <a:lstStyle/>
                    <a:p>
                      <a:r>
                        <a:rPr lang="es-MX" sz="1200" dirty="0"/>
                        <a:t>8:30 – 9:00</a:t>
                      </a:r>
                    </a:p>
                  </a:txBody>
                  <a:tcPr marL="92345" marR="92345" marT="46172" marB="46172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SE BAÑAN, DESAYUNAN Y SE PREPARAN PARA COMENZAR LA CLASE </a:t>
                      </a:r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685278"/>
                  </a:ext>
                </a:extLst>
              </a:tr>
              <a:tr h="277035">
                <a:tc>
                  <a:txBody>
                    <a:bodyPr/>
                    <a:lstStyle/>
                    <a:p>
                      <a:r>
                        <a:rPr lang="es-MX" sz="1200" dirty="0"/>
                        <a:t>9:00 – 9:10</a:t>
                      </a:r>
                    </a:p>
                  </a:txBody>
                  <a:tcPr marL="92345" marR="92345" marT="46172" marB="46172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HONORES LOS DÍAS LUNES Y ACTIVIDAD FÍSICA TODOS LOS DÍAS la maestra de español e ingles</a:t>
                      </a:r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831555"/>
                  </a:ext>
                </a:extLst>
              </a:tr>
              <a:tr h="408493">
                <a:tc>
                  <a:txBody>
                    <a:bodyPr/>
                    <a:lstStyle/>
                    <a:p>
                      <a:r>
                        <a:rPr lang="es-MX" sz="1200" dirty="0"/>
                        <a:t>9:10 - 9:30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/>
                        <a:t>Clase de ingles </a:t>
                      </a:r>
                      <a:endParaRPr lang="es-MX" sz="1200" dirty="0"/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505476844"/>
                  </a:ext>
                </a:extLst>
              </a:tr>
              <a:tr h="410308">
                <a:tc>
                  <a:txBody>
                    <a:bodyPr/>
                    <a:lstStyle/>
                    <a:p>
                      <a:r>
                        <a:rPr lang="es-MX" sz="1200" dirty="0"/>
                        <a:t>9:30 - 10:00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/>
                        <a:t>Clase de ingles </a:t>
                      </a:r>
                      <a:endParaRPr lang="es-MX" sz="1200" dirty="0"/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/>
                        <a:t>Clase de ingles </a:t>
                      </a:r>
                      <a:endParaRPr lang="es-MX" sz="1200" dirty="0"/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/>
                        <a:t>Clase de ingles </a:t>
                      </a:r>
                      <a:endParaRPr lang="es-MX" sz="1200" dirty="0"/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3655465708"/>
                  </a:ext>
                </a:extLst>
              </a:tr>
              <a:tr h="463330">
                <a:tc>
                  <a:txBody>
                    <a:bodyPr/>
                    <a:lstStyle/>
                    <a:p>
                      <a:r>
                        <a:rPr lang="es-MX" sz="1200" dirty="0"/>
                        <a:t>10:00 – 10:30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/>
                        <a:t>Clase de ingles</a:t>
                      </a:r>
                      <a:endParaRPr lang="es-MX" sz="1200" dirty="0"/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Clase de ingles 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857576050"/>
                  </a:ext>
                </a:extLst>
              </a:tr>
              <a:tr h="473124">
                <a:tc>
                  <a:txBody>
                    <a:bodyPr/>
                    <a:lstStyle/>
                    <a:p>
                      <a:r>
                        <a:rPr lang="es-MX" sz="1200" dirty="0"/>
                        <a:t>10:30 – 11:00</a:t>
                      </a:r>
                    </a:p>
                  </a:txBody>
                  <a:tcPr marL="92345" marR="92345" marT="46172" marB="46172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Comida de los alumnos / comida de la maestra de español </a:t>
                      </a:r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/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3057709938"/>
                  </a:ext>
                </a:extLst>
              </a:tr>
              <a:tr h="2539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11:00 – 11:15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español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Matemáticas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español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Matemáticas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español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1806981909"/>
                  </a:ext>
                </a:extLst>
              </a:tr>
              <a:tr h="2539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11:15 -11:30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español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pPr marL="0" marR="0" lvl="0" indent="0" algn="l" defTabSz="923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Actividades de Matemáticas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español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pPr marL="0" marR="0" lvl="0" indent="0" algn="l" defTabSz="923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Actividades de Matemáticas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español 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2875588725"/>
                  </a:ext>
                </a:extLst>
              </a:tr>
              <a:tr h="2539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11:30 – 12:00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de su nombre en el cuaderno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en el cuaderno de matemáticas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pPr marL="0" marR="0" lvl="0" indent="0" algn="l" defTabSz="923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Actividades de su nombre en el cuaderno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en el cuaderno de matemáticas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pPr marL="0" marR="0" lvl="0" indent="0" algn="l" defTabSz="923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Actividades de su nombre en el cuaderno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3904555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MX" sz="1200" dirty="0"/>
                        <a:t>12:00 – 1:00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Lectura y comprensión de cuentos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pPr marL="0" marR="0" lvl="0" indent="0" algn="l" defTabSz="923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Lectura y comprensión de cuentos </a:t>
                      </a:r>
                    </a:p>
                    <a:p>
                      <a:endParaRPr lang="es-MX" sz="1200" dirty="0"/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 de Valores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pPr marL="0" marR="0" lvl="0" indent="0" algn="l" defTabSz="923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Educación física </a:t>
                      </a:r>
                    </a:p>
                    <a:p>
                      <a:endParaRPr lang="es-MX" sz="1200" dirty="0"/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Manualidades 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1651285095"/>
                  </a:ext>
                </a:extLst>
              </a:tr>
              <a:tr h="344447">
                <a:tc>
                  <a:txBody>
                    <a:bodyPr/>
                    <a:lstStyle/>
                    <a:p>
                      <a:r>
                        <a:rPr lang="es-MX" sz="1200" dirty="0"/>
                        <a:t>1:00 – 1:30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Arte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Cantos y juegos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Arte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 socioemocional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Actividades grafomotricidad 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726070863"/>
                  </a:ext>
                </a:extLst>
              </a:tr>
              <a:tr h="286239">
                <a:tc>
                  <a:txBody>
                    <a:bodyPr/>
                    <a:lstStyle/>
                    <a:p>
                      <a:r>
                        <a:rPr lang="es-MX" sz="1200" dirty="0"/>
                        <a:t>1:30- 2:00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Repaso 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Repaso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Repaso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Repaso</a:t>
                      </a:r>
                    </a:p>
                  </a:txBody>
                  <a:tcPr marL="92345" marR="92345" marT="46172" marB="46172"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Repaso </a:t>
                      </a:r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3594214650"/>
                  </a:ext>
                </a:extLst>
              </a:tr>
              <a:tr h="344447">
                <a:tc>
                  <a:txBody>
                    <a:bodyPr/>
                    <a:lstStyle/>
                    <a:p>
                      <a:r>
                        <a:rPr lang="es-MX" sz="1200" dirty="0"/>
                        <a:t>2:15 – 2:30</a:t>
                      </a:r>
                    </a:p>
                  </a:txBody>
                  <a:tcPr marL="92345" marR="92345" marT="46172" marB="46172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Lavado de manos y hora de la fruta </a:t>
                      </a:r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 sz="1100" dirty="0"/>
                    </a:p>
                  </a:txBody>
                  <a:tcPr marL="92345" marR="92345" marT="46172" marB="46172"/>
                </a:tc>
                <a:extLst>
                  <a:ext uri="{0D108BD9-81ED-4DB2-BD59-A6C34878D82A}">
                    <a16:rowId xmlns:a16="http://schemas.microsoft.com/office/drawing/2014/main" val="468977772"/>
                  </a:ext>
                </a:extLst>
              </a:tr>
              <a:tr h="260220">
                <a:tc>
                  <a:txBody>
                    <a:bodyPr/>
                    <a:lstStyle/>
                    <a:p>
                      <a:r>
                        <a:rPr lang="es-MX" sz="1200" dirty="0"/>
                        <a:t>3:00 – 4:00</a:t>
                      </a:r>
                    </a:p>
                  </a:txBody>
                  <a:tcPr marL="92345" marR="92345" marT="46172" marB="46172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revisión de materiales, trabajos y evidencias. </a:t>
                      </a:r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056969"/>
                  </a:ext>
                </a:extLst>
              </a:tr>
              <a:tr h="415552">
                <a:tc>
                  <a:txBody>
                    <a:bodyPr/>
                    <a:lstStyle/>
                    <a:p>
                      <a:r>
                        <a:rPr lang="es-MX" sz="1200" dirty="0"/>
                        <a:t>Nota:</a:t>
                      </a:r>
                    </a:p>
                  </a:txBody>
                  <a:tcPr marL="92345" marR="92345" marT="46172" marB="46172"/>
                </a:tc>
                <a:tc gridSpan="5">
                  <a:txBody>
                    <a:bodyPr/>
                    <a:lstStyle/>
                    <a:p>
                      <a:r>
                        <a:rPr lang="es-MX" sz="1200" dirty="0"/>
                        <a:t>El tiempo que la </a:t>
                      </a:r>
                      <a:r>
                        <a:rPr lang="es-MX" sz="1200" dirty="0" err="1"/>
                        <a:t>teacher</a:t>
                      </a:r>
                      <a:r>
                        <a:rPr lang="es-MX" sz="1200" dirty="0"/>
                        <a:t> este dando su clase, la maestra de español estará realizando la bitácora, materiales, periódico mural, planeaciones ,eventos dependiendo el mes, diagnósticos, exámenes etc.</a:t>
                      </a:r>
                    </a:p>
                  </a:txBody>
                  <a:tcPr marL="92345" marR="92345" marT="46172" marB="46172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065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7523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277</Words>
  <Application>Microsoft Office PowerPoint</Application>
  <PresentationFormat>Personalizado</PresentationFormat>
  <Paragraphs>72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ANGELUZ6</dc:creator>
  <cp:lastModifiedBy>ANGELUZ UNO</cp:lastModifiedBy>
  <cp:revision>12</cp:revision>
  <dcterms:created xsi:type="dcterms:W3CDTF">2020-08-27T19:32:59Z</dcterms:created>
  <dcterms:modified xsi:type="dcterms:W3CDTF">2020-08-27T21:10:35Z</dcterms:modified>
</cp:coreProperties>
</file>