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81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83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1425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12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8526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3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660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19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56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84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93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616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07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34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86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66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syolanda@colegioangeluz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41525-8DEC-414C-AC10-1B633969F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897" y="606056"/>
            <a:ext cx="6310238" cy="4199860"/>
          </a:xfrm>
        </p:spPr>
        <p:txBody>
          <a:bodyPr anchor="b">
            <a:normAutofit/>
          </a:bodyPr>
          <a:lstStyle/>
          <a:p>
            <a:endParaRPr lang="es-MX" sz="4800" dirty="0"/>
          </a:p>
          <a:p>
            <a:pPr algn="l"/>
            <a:r>
              <a:rPr lang="es-MX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son los anuncios publicitarios?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E0925A-5033-4AE3-83BC-4494BFE9416F}"/>
              </a:ext>
            </a:extLst>
          </p:cNvPr>
          <p:cNvSpPr txBox="1"/>
          <p:nvPr/>
        </p:nvSpPr>
        <p:spPr>
          <a:xfrm>
            <a:off x="2115879" y="767769"/>
            <a:ext cx="579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12 de agosto del 2020</a:t>
            </a:r>
          </a:p>
        </p:txBody>
      </p:sp>
    </p:spTree>
    <p:extLst>
      <p:ext uri="{BB962C8B-B14F-4D97-AF65-F5344CB8AC3E}">
        <p14:creationId xmlns:p14="http://schemas.microsoft.com/office/powerpoint/2010/main" val="277260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7906E7-E063-44BB-8AF0-08E68C34F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41" y="1193027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es-MX" sz="2000" b="0" i="0" dirty="0">
                <a:solidFill>
                  <a:srgbClr val="404040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Se conoce como anuncio publicitario a </a:t>
            </a:r>
            <a:r>
              <a:rPr lang="es-MX" sz="2000" b="1" i="0" dirty="0">
                <a:solidFill>
                  <a:srgbClr val="404040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todo aquel mensaje que da a conocer, que difunde o promociona un producto, servicio o evento determinado</a:t>
            </a:r>
            <a:r>
              <a:rPr lang="es-MX" sz="2000" b="0" i="0" dirty="0">
                <a:solidFill>
                  <a:srgbClr val="404040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.</a:t>
            </a:r>
          </a:p>
          <a:p>
            <a:pPr algn="just"/>
            <a:r>
              <a:rPr lang="es-MX" sz="2000" dirty="0">
                <a:solidFill>
                  <a:srgbClr val="40404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Existen dos tipos según su finalidad:</a:t>
            </a:r>
          </a:p>
          <a:p>
            <a:pPr algn="just"/>
            <a:r>
              <a:rPr lang="es-MX" sz="2000" dirty="0">
                <a:solidFill>
                  <a:srgbClr val="40404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Comercial</a:t>
            </a:r>
          </a:p>
          <a:p>
            <a:pPr algn="just"/>
            <a:r>
              <a:rPr lang="es-MX" sz="2000" dirty="0">
                <a:solidFill>
                  <a:srgbClr val="40404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No comercial</a:t>
            </a:r>
          </a:p>
          <a:p>
            <a:pPr algn="just"/>
            <a:endParaRPr lang="es-MX" sz="2000" dirty="0">
              <a:solidFill>
                <a:srgbClr val="40404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234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6298F-C6F0-4031-AA10-4BD2DD07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394936" cy="4876801"/>
          </a:xfrm>
        </p:spPr>
        <p:txBody>
          <a:bodyPr>
            <a:normAutofit fontScale="90000"/>
          </a:bodyPr>
          <a:lstStyle/>
          <a:p>
            <a:r>
              <a:rPr lang="es-MX" dirty="0"/>
              <a:t>Comercial :</a:t>
            </a:r>
            <a:br>
              <a:rPr lang="es-MX" dirty="0"/>
            </a:br>
            <a:r>
              <a:rPr lang="es-MX" sz="3600" b="0" i="0" dirty="0">
                <a:solidFill>
                  <a:srgbClr val="40404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cuando su objetivo principal es mover al público a comprar o consumir cierto producto o servicio</a:t>
            </a:r>
            <a:br>
              <a:rPr lang="es-MX" sz="3600" b="0" i="0" dirty="0">
                <a:solidFill>
                  <a:srgbClr val="40404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</a:b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E163353-842E-4ABB-B43B-D7996D124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270" y="978196"/>
            <a:ext cx="4883991" cy="32500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2E5F23-B127-46D5-BDE6-5730F260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60" y="4228270"/>
            <a:ext cx="4801376" cy="23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1D75E-F790-4EB0-B08E-E43503B2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6057"/>
            <a:ext cx="3703280" cy="5435306"/>
          </a:xfrm>
        </p:spPr>
        <p:txBody>
          <a:bodyPr>
            <a:normAutofit/>
          </a:bodyPr>
          <a:lstStyle/>
          <a:p>
            <a:r>
              <a:rPr lang="es-MX" sz="4000" b="1" i="0" dirty="0">
                <a:solidFill>
                  <a:srgbClr val="40404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No comercial</a:t>
            </a:r>
            <a:r>
              <a:rPr lang="es-MX" sz="4000" dirty="0">
                <a:solidFill>
                  <a:srgbClr val="40404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es-MX" sz="4000" b="0" i="0" dirty="0">
                <a:solidFill>
                  <a:srgbClr val="40404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cuando se enfoca principalmente en difundir o comunicar un mensaje.</a:t>
            </a:r>
            <a:endParaRPr lang="es-MX" sz="4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07577D-3C32-4277-8FBB-3C3E4FFA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75" y="643271"/>
            <a:ext cx="4524231" cy="58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4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A0020-A9A4-47FA-A325-86BCEE14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Ejercicio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4D7CAA-7CD7-41F6-8877-448A07E7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Elabora 2 anuncios publicitarios  utilizando los dos tipos de comerciales </a:t>
            </a:r>
          </a:p>
          <a:p>
            <a:r>
              <a:rPr lang="es-MX" dirty="0"/>
              <a:t>Comercial y no comercial.</a:t>
            </a:r>
          </a:p>
          <a:p>
            <a:r>
              <a:rPr lang="es-MX" dirty="0"/>
              <a:t>En tu cuaderno de español, puedes utilizar colores para decorarlo, recuerda poner la fecha del día de hoy</a:t>
            </a:r>
          </a:p>
          <a:p>
            <a:r>
              <a:rPr lang="es-MX" dirty="0"/>
              <a:t>12/08/2020 o 12 de agosto del 2020</a:t>
            </a:r>
          </a:p>
          <a:p>
            <a:r>
              <a:rPr lang="es-MX" dirty="0"/>
              <a:t>Toda actividad debe ser enviada antes de las 4 del correo proporcionado  por la escuela</a:t>
            </a:r>
          </a:p>
          <a:p>
            <a:r>
              <a:rPr lang="es-MX" dirty="0">
                <a:hlinkClick r:id="rId2"/>
              </a:rPr>
              <a:t>msyolanda@colegioangeluz.com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462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jas rayadas para imprimir en word | Notebook paper template ...">
            <a:extLst>
              <a:ext uri="{FF2B5EF4-FFF2-40B4-BE49-F238E27FC236}">
                <a16:creationId xmlns:a16="http://schemas.microsoft.com/office/drawing/2014/main" id="{ADF7B120-4EB4-4ED9-B120-B4E9FB5D0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 bwMode="auto">
          <a:xfrm>
            <a:off x="1408976" y="0"/>
            <a:ext cx="7188489" cy="64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78B272-C9E8-447C-BCCE-CF3487E07741}"/>
              </a:ext>
            </a:extLst>
          </p:cNvPr>
          <p:cNvSpPr txBox="1"/>
          <p:nvPr/>
        </p:nvSpPr>
        <p:spPr>
          <a:xfrm>
            <a:off x="2078182" y="515389"/>
            <a:ext cx="401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¿Qué es un anuncio publicitario?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5A08020-E2AC-4C73-BC4D-9E5FB9C9171C}"/>
              </a:ext>
            </a:extLst>
          </p:cNvPr>
          <p:cNvSpPr/>
          <p:nvPr/>
        </p:nvSpPr>
        <p:spPr>
          <a:xfrm>
            <a:off x="1939637" y="251269"/>
            <a:ext cx="4017818" cy="9641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258BB42-9021-4F8E-BD73-55C1D6E97CDD}"/>
              </a:ext>
            </a:extLst>
          </p:cNvPr>
          <p:cNvCxnSpPr/>
          <p:nvPr/>
        </p:nvCxnSpPr>
        <p:spPr>
          <a:xfrm>
            <a:off x="5539563" y="1030778"/>
            <a:ext cx="265814" cy="691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6011D7-E6D3-40FE-9DAB-9E74A553DB12}"/>
              </a:ext>
            </a:extLst>
          </p:cNvPr>
          <p:cNvSpPr txBox="1"/>
          <p:nvPr/>
        </p:nvSpPr>
        <p:spPr>
          <a:xfrm>
            <a:off x="5390707" y="1860698"/>
            <a:ext cx="156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Titulo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B3F9EF-C5B6-4771-8F0F-FCB031886992}"/>
              </a:ext>
            </a:extLst>
          </p:cNvPr>
          <p:cNvSpPr txBox="1"/>
          <p:nvPr/>
        </p:nvSpPr>
        <p:spPr>
          <a:xfrm>
            <a:off x="7166344" y="547928"/>
            <a:ext cx="234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12/08/20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25C1B2F-C25B-401F-8E92-F4D86406AF0F}"/>
              </a:ext>
            </a:extLst>
          </p:cNvPr>
          <p:cNvSpPr/>
          <p:nvPr/>
        </p:nvSpPr>
        <p:spPr>
          <a:xfrm>
            <a:off x="7014266" y="426528"/>
            <a:ext cx="1562986" cy="779509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E28160F-363E-4F1D-987C-1B6EAFA19913}"/>
              </a:ext>
            </a:extLst>
          </p:cNvPr>
          <p:cNvCxnSpPr/>
          <p:nvPr/>
        </p:nvCxnSpPr>
        <p:spPr>
          <a:xfrm>
            <a:off x="7187609" y="1089809"/>
            <a:ext cx="308344" cy="1036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4158B7-6FA4-4940-ACD0-8937332F5C45}"/>
              </a:ext>
            </a:extLst>
          </p:cNvPr>
          <p:cNvSpPr txBox="1"/>
          <p:nvPr/>
        </p:nvSpPr>
        <p:spPr>
          <a:xfrm>
            <a:off x="7104395" y="2150206"/>
            <a:ext cx="156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Fecha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8B79F5F-CBE4-4FB5-A925-FDFD77E68413}"/>
              </a:ext>
            </a:extLst>
          </p:cNvPr>
          <p:cNvSpPr txBox="1"/>
          <p:nvPr/>
        </p:nvSpPr>
        <p:spPr>
          <a:xfrm>
            <a:off x="1939637" y="1376626"/>
            <a:ext cx="329899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Iniciar con mayúscula en cada inicio del dictado, utilizar puntos y comas, respetar espacios y renglones.</a:t>
            </a:r>
          </a:p>
        </p:txBody>
      </p:sp>
    </p:spTree>
    <p:extLst>
      <p:ext uri="{BB962C8B-B14F-4D97-AF65-F5344CB8AC3E}">
        <p14:creationId xmlns:p14="http://schemas.microsoft.com/office/powerpoint/2010/main" val="22541705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174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MS Mincho</vt:lpstr>
      <vt:lpstr>MS PGothic</vt:lpstr>
      <vt:lpstr>Arial</vt:lpstr>
      <vt:lpstr>Open Sans</vt:lpstr>
      <vt:lpstr>Trebuchet MS</vt:lpstr>
      <vt:lpstr>Wingdings 3</vt:lpstr>
      <vt:lpstr>Faceta</vt:lpstr>
      <vt:lpstr> ¿Que son los anuncios publicitarios?</vt:lpstr>
      <vt:lpstr>Presentación de PowerPoint</vt:lpstr>
      <vt:lpstr>Comercial : cuando su objetivo principal es mover al público a comprar o consumir cierto producto o servicio </vt:lpstr>
      <vt:lpstr>Presentación de PowerPoint</vt:lpstr>
      <vt:lpstr>Ejercicio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¿Que son los anuncios publicitarios?</dc:title>
  <dc:creator>ANGELUZ7</dc:creator>
  <cp:lastModifiedBy>ANGELUZ7</cp:lastModifiedBy>
  <cp:revision>5</cp:revision>
  <dcterms:created xsi:type="dcterms:W3CDTF">2020-08-12T14:27:52Z</dcterms:created>
  <dcterms:modified xsi:type="dcterms:W3CDTF">2020-08-12T15:58:27Z</dcterms:modified>
</cp:coreProperties>
</file>